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bc06d9e514f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b5c48cbf9b40f0"/>
  </p:sldMasterIdLst>
  <p:sldIdLst>
    <p:sldId xmlns:r="http://schemas.openxmlformats.org/officeDocument/2006/relationships" id="256" r:id="Rffd8b5cbd42547da"/>
    <p:sldId xmlns:r="http://schemas.openxmlformats.org/officeDocument/2006/relationships" id="257" r:id="R724f77a399ca457e"/>
    <p:sldId xmlns:r="http://schemas.openxmlformats.org/officeDocument/2006/relationships" id="258" r:id="Rb5d4da4a23534e0b"/>
    <p:sldId xmlns:r="http://schemas.openxmlformats.org/officeDocument/2006/relationships" id="259" r:id="Rb938488f4a494ba9"/>
    <p:sldId xmlns:r="http://schemas.openxmlformats.org/officeDocument/2006/relationships" id="260" r:id="R6c928c8620d84b6c"/>
    <p:sldId xmlns:r="http://schemas.openxmlformats.org/officeDocument/2006/relationships" id="261" r:id="R31e13dfe63594d59"/>
    <p:sldId xmlns:r="http://schemas.openxmlformats.org/officeDocument/2006/relationships" id="262" r:id="R36f11deadb47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5c48cbf9b40f0" /><Relationship Type="http://schemas.openxmlformats.org/officeDocument/2006/relationships/slide" Target="/ppt/slides/slide1.xml" Id="Rffd8b5cbd42547da" /><Relationship Type="http://schemas.openxmlformats.org/officeDocument/2006/relationships/slide" Target="/ppt/slides/slide2.xml" Id="R724f77a399ca457e" /><Relationship Type="http://schemas.openxmlformats.org/officeDocument/2006/relationships/slide" Target="/ppt/slides/slide3.xml" Id="Rb5d4da4a23534e0b" /><Relationship Type="http://schemas.openxmlformats.org/officeDocument/2006/relationships/slide" Target="/ppt/slides/slide4.xml" Id="Rb938488f4a494ba9" /><Relationship Type="http://schemas.openxmlformats.org/officeDocument/2006/relationships/slide" Target="/ppt/slides/slide5.xml" Id="R6c928c8620d84b6c" /><Relationship Type="http://schemas.openxmlformats.org/officeDocument/2006/relationships/slide" Target="/ppt/slides/slide6.xml" Id="R31e13dfe63594d59" /><Relationship Type="http://schemas.openxmlformats.org/officeDocument/2006/relationships/slide" Target="/ppt/slides/slide7.xml" Id="R36f11deadb47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b6ddd4b3c40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6323673e74d8f" /><Relationship Type="http://schemas.openxmlformats.org/officeDocument/2006/relationships/theme" Target="/ppt/slideMasters/theme/theme1.xml" Id="R305b66deb3ea46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6323673e74d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4af4135cb4a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8893954ba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f7f5883d643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ae1059a1d45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89fe286bb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ab2d5f154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f2927bff848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VIVO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VIVO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VIVO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VIVO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VIVO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VIVO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1 023 359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1 123 795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VIVO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GULLI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GULLI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GULLI  –  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GULLI LYCHE  –  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VIVO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Sverdrups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54 88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830 416 102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VIVO</a:t>
            </a:r>
          </a:p>
        </p:txBody>
      </p:sp>
    </p:spTree>
  </p:cSld>
  <p:clrMapOvr>
    <a:masterClrMapping xmlns:a="http://schemas.openxmlformats.org/drawingml/2006/main"/>
  </p:clrMapOvr>
</p:sld>
</file>