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980b3b907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fbdf97c8947f7"/>
  </p:sldMasterIdLst>
  <p:sldIdLst>
    <p:sldId xmlns:r="http://schemas.openxmlformats.org/officeDocument/2006/relationships" id="256" r:id="R47778b34804f4e04"/>
    <p:sldId xmlns:r="http://schemas.openxmlformats.org/officeDocument/2006/relationships" id="257" r:id="Rb1d78fe88f2e4b13"/>
    <p:sldId xmlns:r="http://schemas.openxmlformats.org/officeDocument/2006/relationships" id="258" r:id="R078231dc92244aaf"/>
    <p:sldId xmlns:r="http://schemas.openxmlformats.org/officeDocument/2006/relationships" id="259" r:id="R11eed579f9954a1e"/>
    <p:sldId xmlns:r="http://schemas.openxmlformats.org/officeDocument/2006/relationships" id="260" r:id="R688bb31dc1214102"/>
    <p:sldId xmlns:r="http://schemas.openxmlformats.org/officeDocument/2006/relationships" id="261" r:id="R72cd5e0949364655"/>
    <p:sldId xmlns:r="http://schemas.openxmlformats.org/officeDocument/2006/relationships" id="262" r:id="R7afa9f6e7d21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fbdf97c8947f7" /><Relationship Type="http://schemas.openxmlformats.org/officeDocument/2006/relationships/slide" Target="/ppt/slides/slide1.xml" Id="R47778b34804f4e04" /><Relationship Type="http://schemas.openxmlformats.org/officeDocument/2006/relationships/slide" Target="/ppt/slides/slide2.xml" Id="Rb1d78fe88f2e4b13" /><Relationship Type="http://schemas.openxmlformats.org/officeDocument/2006/relationships/slide" Target="/ppt/slides/slide3.xml" Id="R078231dc92244aaf" /><Relationship Type="http://schemas.openxmlformats.org/officeDocument/2006/relationships/slide" Target="/ppt/slides/slide4.xml" Id="R11eed579f9954a1e" /><Relationship Type="http://schemas.openxmlformats.org/officeDocument/2006/relationships/slide" Target="/ppt/slides/slide5.xml" Id="R688bb31dc1214102" /><Relationship Type="http://schemas.openxmlformats.org/officeDocument/2006/relationships/slide" Target="/ppt/slides/slide6.xml" Id="R72cd5e0949364655" /><Relationship Type="http://schemas.openxmlformats.org/officeDocument/2006/relationships/slide" Target="/ppt/slides/slide7.xml" Id="R7afa9f6e7d21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2a26f6ba3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4a502c1ff4fbe" /><Relationship Type="http://schemas.openxmlformats.org/officeDocument/2006/relationships/theme" Target="/ppt/slideMasters/theme/theme1.xml" Id="Rd09e33e588dc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4a502c1ff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1007e200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76d713a6c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b2319f93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04fe9368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054bff3d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97e71afb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ce26ef36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DYBWAD-OLSEN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DYBWAD-OLSEN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3 925 163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4 053 761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DYBWAD-OLSEN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Dybwad-Olsen, Heyerdahls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DOASPOST@ONLINE.NO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830 412 492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