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4695493f3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8ed34b3cdf4503"/>
  </p:sldMasterIdLst>
  <p:sldIdLst>
    <p:sldId xmlns:r="http://schemas.openxmlformats.org/officeDocument/2006/relationships" id="256" r:id="R09a647f06b4e419a"/>
    <p:sldId xmlns:r="http://schemas.openxmlformats.org/officeDocument/2006/relationships" id="257" r:id="Re90ecf136e534656"/>
    <p:sldId xmlns:r="http://schemas.openxmlformats.org/officeDocument/2006/relationships" id="258" r:id="R9676b338b57a4877"/>
    <p:sldId xmlns:r="http://schemas.openxmlformats.org/officeDocument/2006/relationships" id="259" r:id="R3e137c13e2d945fd"/>
    <p:sldId xmlns:r="http://schemas.openxmlformats.org/officeDocument/2006/relationships" id="260" r:id="R8c4087e8891840f4"/>
    <p:sldId xmlns:r="http://schemas.openxmlformats.org/officeDocument/2006/relationships" id="261" r:id="Rd55b064e63b54646"/>
    <p:sldId xmlns:r="http://schemas.openxmlformats.org/officeDocument/2006/relationships" id="262" r:id="R663515567edd44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ed34b3cdf4503" /><Relationship Type="http://schemas.openxmlformats.org/officeDocument/2006/relationships/slide" Target="/ppt/slides/slide1.xml" Id="R09a647f06b4e419a" /><Relationship Type="http://schemas.openxmlformats.org/officeDocument/2006/relationships/slide" Target="/ppt/slides/slide2.xml" Id="Re90ecf136e534656" /><Relationship Type="http://schemas.openxmlformats.org/officeDocument/2006/relationships/slide" Target="/ppt/slides/slide3.xml" Id="R9676b338b57a4877" /><Relationship Type="http://schemas.openxmlformats.org/officeDocument/2006/relationships/slide" Target="/ppt/slides/slide4.xml" Id="R3e137c13e2d945fd" /><Relationship Type="http://schemas.openxmlformats.org/officeDocument/2006/relationships/slide" Target="/ppt/slides/slide5.xml" Id="R8c4087e8891840f4" /><Relationship Type="http://schemas.openxmlformats.org/officeDocument/2006/relationships/slide" Target="/ppt/slides/slide6.xml" Id="Rd55b064e63b54646" /><Relationship Type="http://schemas.openxmlformats.org/officeDocument/2006/relationships/slide" Target="/ppt/slides/slide7.xml" Id="R663515567edd44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07ca7b6014a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5f1f12dcd48e6" /><Relationship Type="http://schemas.openxmlformats.org/officeDocument/2006/relationships/theme" Target="/ppt/slideMasters/theme/theme1.xml" Id="R5977fa731f77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5f1f12dcd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0a914a67543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e2011501d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c908d9f8248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6fd6bc88e4f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47b4258c2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f210f627045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5130ab673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830 318 062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