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7f8c3f55647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c0699dd8c4147"/>
  </p:sldMasterIdLst>
  <p:sldIdLst>
    <p:sldId xmlns:r="http://schemas.openxmlformats.org/officeDocument/2006/relationships" id="256" r:id="Rfcf1eb827a0c42eb"/>
    <p:sldId xmlns:r="http://schemas.openxmlformats.org/officeDocument/2006/relationships" id="257" r:id="R94c8f98a5c074526"/>
    <p:sldId xmlns:r="http://schemas.openxmlformats.org/officeDocument/2006/relationships" id="258" r:id="R319ca4f242944820"/>
    <p:sldId xmlns:r="http://schemas.openxmlformats.org/officeDocument/2006/relationships" id="259" r:id="Rb739ef1e57d34df3"/>
    <p:sldId xmlns:r="http://schemas.openxmlformats.org/officeDocument/2006/relationships" id="260" r:id="R9414e34754684854"/>
    <p:sldId xmlns:r="http://schemas.openxmlformats.org/officeDocument/2006/relationships" id="261" r:id="R6e1f2a95c94c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c0699dd8c4147" /><Relationship Type="http://schemas.openxmlformats.org/officeDocument/2006/relationships/slide" Target="/ppt/slides/slide1.xml" Id="Rfcf1eb827a0c42eb" /><Relationship Type="http://schemas.openxmlformats.org/officeDocument/2006/relationships/slide" Target="/ppt/slides/slide2.xml" Id="R94c8f98a5c074526" /><Relationship Type="http://schemas.openxmlformats.org/officeDocument/2006/relationships/slide" Target="/ppt/slides/slide3.xml" Id="R319ca4f242944820" /><Relationship Type="http://schemas.openxmlformats.org/officeDocument/2006/relationships/slide" Target="/ppt/slides/slide4.xml" Id="Rb739ef1e57d34df3" /><Relationship Type="http://schemas.openxmlformats.org/officeDocument/2006/relationships/slide" Target="/ppt/slides/slide5.xml" Id="R9414e34754684854" /><Relationship Type="http://schemas.openxmlformats.org/officeDocument/2006/relationships/slide" Target="/ppt/slides/slide6.xml" Id="R6e1f2a95c94c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4e8115e39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b2b1cb8344834" /><Relationship Type="http://schemas.openxmlformats.org/officeDocument/2006/relationships/theme" Target="/ppt/slideMasters/theme/theme1.xml" Id="R8584bfd03a1f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b2b1cb834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7b46e7177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f37942ac44b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02acf3c87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f93de1ee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179b88a6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9cb2f2450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