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177a456c5340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30de9853ea4d47"/>
  </p:sldMasterIdLst>
  <p:sldIdLst>
    <p:sldId xmlns:r="http://schemas.openxmlformats.org/officeDocument/2006/relationships" id="256" r:id="Rf30cf0eabfc047ca"/>
    <p:sldId xmlns:r="http://schemas.openxmlformats.org/officeDocument/2006/relationships" id="257" r:id="R29c44c7e4fa94365"/>
    <p:sldId xmlns:r="http://schemas.openxmlformats.org/officeDocument/2006/relationships" id="258" r:id="R2857a989b378478c"/>
    <p:sldId xmlns:r="http://schemas.openxmlformats.org/officeDocument/2006/relationships" id="259" r:id="Rc5f22e4563e249e1"/>
    <p:sldId xmlns:r="http://schemas.openxmlformats.org/officeDocument/2006/relationships" id="260" r:id="R43516d1e63274f0d"/>
    <p:sldId xmlns:r="http://schemas.openxmlformats.org/officeDocument/2006/relationships" id="261" r:id="Rc8000d58e7234d3c"/>
    <p:sldId xmlns:r="http://schemas.openxmlformats.org/officeDocument/2006/relationships" id="262" r:id="R58af7d81869349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30de9853ea4d47" /><Relationship Type="http://schemas.openxmlformats.org/officeDocument/2006/relationships/slide" Target="/ppt/slides/slide1.xml" Id="Rf30cf0eabfc047ca" /><Relationship Type="http://schemas.openxmlformats.org/officeDocument/2006/relationships/slide" Target="/ppt/slides/slide2.xml" Id="R29c44c7e4fa94365" /><Relationship Type="http://schemas.openxmlformats.org/officeDocument/2006/relationships/slide" Target="/ppt/slides/slide3.xml" Id="R2857a989b378478c" /><Relationship Type="http://schemas.openxmlformats.org/officeDocument/2006/relationships/slide" Target="/ppt/slides/slide4.xml" Id="Rc5f22e4563e249e1" /><Relationship Type="http://schemas.openxmlformats.org/officeDocument/2006/relationships/slide" Target="/ppt/slides/slide5.xml" Id="R43516d1e63274f0d" /><Relationship Type="http://schemas.openxmlformats.org/officeDocument/2006/relationships/slide" Target="/ppt/slides/slide6.xml" Id="Rc8000d58e7234d3c" /><Relationship Type="http://schemas.openxmlformats.org/officeDocument/2006/relationships/slide" Target="/ppt/slides/slide7.xml" Id="R58af7d81869349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6c40bdeada4e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99ac65c1345b7" /><Relationship Type="http://schemas.openxmlformats.org/officeDocument/2006/relationships/theme" Target="/ppt/slideMasters/theme/theme1.xml" Id="R949f02326f444a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e99ac65c1345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996390df74c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0df67acbe41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81b98950740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f6a57cd8a4e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114587cf549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d3bde8b3143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11c599c8c4e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BRANDSBERG-DAHL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BRANDSBERG-DAHL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BRANDSBERG-DAHL EIENDOM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BRANDSBERG-DAHL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BRANDSBERG-DAHL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BRANDSBERG-DAHL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−117 921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408 160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22 298 463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22 861 419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BRANDSBERG-DAHL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BRANDSBERG-DAHL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BRANDSBERG-DAHL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Stoltenbergs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91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830 218 092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BRANDSBERG-DAHL EIENDOM AS</a:t>
            </a:r>
          </a:p>
        </p:txBody>
      </p:sp>
    </p:spTree>
  </p:cSld>
  <p:clrMapOvr>
    <a:masterClrMapping xmlns:a="http://schemas.openxmlformats.org/drawingml/2006/main"/>
  </p:clrMapOvr>
</p:sld>
</file>