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4720d3fc4e40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d1ff72048e4913"/>
  </p:sldMasterIdLst>
  <p:sldIdLst>
    <p:sldId xmlns:r="http://schemas.openxmlformats.org/officeDocument/2006/relationships" id="256" r:id="R866288d72be14bd2"/>
    <p:sldId xmlns:r="http://schemas.openxmlformats.org/officeDocument/2006/relationships" id="257" r:id="R6d738383074e40cc"/>
    <p:sldId xmlns:r="http://schemas.openxmlformats.org/officeDocument/2006/relationships" id="258" r:id="Re5d64dc0c94642df"/>
    <p:sldId xmlns:r="http://schemas.openxmlformats.org/officeDocument/2006/relationships" id="259" r:id="Rd4aa7280463b466e"/>
    <p:sldId xmlns:r="http://schemas.openxmlformats.org/officeDocument/2006/relationships" id="260" r:id="R168afdb081d4463a"/>
    <p:sldId xmlns:r="http://schemas.openxmlformats.org/officeDocument/2006/relationships" id="261" r:id="Rdbcb413d2b594504"/>
    <p:sldId xmlns:r="http://schemas.openxmlformats.org/officeDocument/2006/relationships" id="262" r:id="Rcc872aa0d94d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1ff72048e4913" /><Relationship Type="http://schemas.openxmlformats.org/officeDocument/2006/relationships/slide" Target="/ppt/slides/slide1.xml" Id="R866288d72be14bd2" /><Relationship Type="http://schemas.openxmlformats.org/officeDocument/2006/relationships/slide" Target="/ppt/slides/slide2.xml" Id="R6d738383074e40cc" /><Relationship Type="http://schemas.openxmlformats.org/officeDocument/2006/relationships/slide" Target="/ppt/slides/slide3.xml" Id="Re5d64dc0c94642df" /><Relationship Type="http://schemas.openxmlformats.org/officeDocument/2006/relationships/slide" Target="/ppt/slides/slide4.xml" Id="Rd4aa7280463b466e" /><Relationship Type="http://schemas.openxmlformats.org/officeDocument/2006/relationships/slide" Target="/ppt/slides/slide5.xml" Id="R168afdb081d4463a" /><Relationship Type="http://schemas.openxmlformats.org/officeDocument/2006/relationships/slide" Target="/ppt/slides/slide6.xml" Id="Rdbcb413d2b594504" /><Relationship Type="http://schemas.openxmlformats.org/officeDocument/2006/relationships/slide" Target="/ppt/slides/slide7.xml" Id="Rcc872aa0d94d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90a538721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2ec09502042ec" /><Relationship Type="http://schemas.openxmlformats.org/officeDocument/2006/relationships/theme" Target="/ppt/slideMasters/theme/theme1.xml" Id="Rc9f78ab06b8a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82ec09502042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cdc26270440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b571d5b934a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9553b169a46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dc949821148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d4b03b89849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ce40bd9bc44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9dd0a2a34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AMORIE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AMORIE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2 937 100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HALVOR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Ronold Mathisen, 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830 183 302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