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cf17d8310640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b7418d2a9d4026"/>
  </p:sldMasterIdLst>
  <p:sldIdLst>
    <p:sldId xmlns:r="http://schemas.openxmlformats.org/officeDocument/2006/relationships" id="256" r:id="Rb93e1d9c2df54752"/>
    <p:sldId xmlns:r="http://schemas.openxmlformats.org/officeDocument/2006/relationships" id="257" r:id="Rb140f8a7f7f34eb3"/>
    <p:sldId xmlns:r="http://schemas.openxmlformats.org/officeDocument/2006/relationships" id="258" r:id="R8ee813dc807c464c"/>
    <p:sldId xmlns:r="http://schemas.openxmlformats.org/officeDocument/2006/relationships" id="259" r:id="Ra11225629ab84a44"/>
    <p:sldId xmlns:r="http://schemas.openxmlformats.org/officeDocument/2006/relationships" id="260" r:id="R7ed72a135dcc4bba"/>
    <p:sldId xmlns:r="http://schemas.openxmlformats.org/officeDocument/2006/relationships" id="261" r:id="Rf8082c4df07640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b7418d2a9d4026" /><Relationship Type="http://schemas.openxmlformats.org/officeDocument/2006/relationships/slide" Target="/ppt/slides/slide1.xml" Id="Rb93e1d9c2df54752" /><Relationship Type="http://schemas.openxmlformats.org/officeDocument/2006/relationships/slide" Target="/ppt/slides/slide2.xml" Id="Rb140f8a7f7f34eb3" /><Relationship Type="http://schemas.openxmlformats.org/officeDocument/2006/relationships/slide" Target="/ppt/slides/slide3.xml" Id="R8ee813dc807c464c" /><Relationship Type="http://schemas.openxmlformats.org/officeDocument/2006/relationships/slide" Target="/ppt/slides/slide4.xml" Id="Ra11225629ab84a44" /><Relationship Type="http://schemas.openxmlformats.org/officeDocument/2006/relationships/slide" Target="/ppt/slides/slide5.xml" Id="R7ed72a135dcc4bba" /><Relationship Type="http://schemas.openxmlformats.org/officeDocument/2006/relationships/slide" Target="/ppt/slides/slide6.xml" Id="Rf8082c4df07640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5ae9a28af140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ea366fc5345a7" /><Relationship Type="http://schemas.openxmlformats.org/officeDocument/2006/relationships/theme" Target="/ppt/slideMasters/theme/theme1.xml" Id="Rcc5aa0c44cc54d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6ea366fc5345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53756296c4e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07f9a021c4d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522250c4b45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d327b4da146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f63a0b74847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d569477d148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AMORIE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Ronold Mathisen, Kroken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830 183 302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