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b98709499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71d1f75054d7a"/>
  </p:sldMasterIdLst>
  <p:sldIdLst>
    <p:sldId xmlns:r="http://schemas.openxmlformats.org/officeDocument/2006/relationships" id="256" r:id="Rfd4fe337cda44bf3"/>
    <p:sldId xmlns:r="http://schemas.openxmlformats.org/officeDocument/2006/relationships" id="257" r:id="R624b70deb0974b3b"/>
    <p:sldId xmlns:r="http://schemas.openxmlformats.org/officeDocument/2006/relationships" id="258" r:id="R953f83e7cfe24b79"/>
    <p:sldId xmlns:r="http://schemas.openxmlformats.org/officeDocument/2006/relationships" id="259" r:id="R8dbaa6144f994015"/>
    <p:sldId xmlns:r="http://schemas.openxmlformats.org/officeDocument/2006/relationships" id="260" r:id="Rd78ee60b7a6143e2"/>
    <p:sldId xmlns:r="http://schemas.openxmlformats.org/officeDocument/2006/relationships" id="261" r:id="Reb13c0a286b84cad"/>
    <p:sldId xmlns:r="http://schemas.openxmlformats.org/officeDocument/2006/relationships" id="262" r:id="Rb18f5fb0060b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71d1f75054d7a" /><Relationship Type="http://schemas.openxmlformats.org/officeDocument/2006/relationships/slide" Target="/ppt/slides/slide1.xml" Id="Rfd4fe337cda44bf3" /><Relationship Type="http://schemas.openxmlformats.org/officeDocument/2006/relationships/slide" Target="/ppt/slides/slide2.xml" Id="R624b70deb0974b3b" /><Relationship Type="http://schemas.openxmlformats.org/officeDocument/2006/relationships/slide" Target="/ppt/slides/slide3.xml" Id="R953f83e7cfe24b79" /><Relationship Type="http://schemas.openxmlformats.org/officeDocument/2006/relationships/slide" Target="/ppt/slides/slide4.xml" Id="R8dbaa6144f994015" /><Relationship Type="http://schemas.openxmlformats.org/officeDocument/2006/relationships/slide" Target="/ppt/slides/slide5.xml" Id="Rd78ee60b7a6143e2" /><Relationship Type="http://schemas.openxmlformats.org/officeDocument/2006/relationships/slide" Target="/ppt/slides/slide6.xml" Id="Reb13c0a286b84cad" /><Relationship Type="http://schemas.openxmlformats.org/officeDocument/2006/relationships/slide" Target="/ppt/slides/slide7.xml" Id="Rb18f5fb0060b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750120be241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be86057794be1" /><Relationship Type="http://schemas.openxmlformats.org/officeDocument/2006/relationships/theme" Target="/ppt/slideMasters/theme/theme1.xml" Id="R053649914f21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be8605779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6edb96f2347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dfb3b050e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02fcfa1a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30001f27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1f2142a79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1564c69634b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fdb6d2ad5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TEKNISKBUREAU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TEKNISKBUREAU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124 444 690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2 834 728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2 427 106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17 057 348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48 678 990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830 154 582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