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a44719be7e47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329d16f03c4b4f"/>
  </p:sldMasterIdLst>
  <p:sldIdLst>
    <p:sldId xmlns:r="http://schemas.openxmlformats.org/officeDocument/2006/relationships" id="256" r:id="R16588ff3d8c143e6"/>
    <p:sldId xmlns:r="http://schemas.openxmlformats.org/officeDocument/2006/relationships" id="257" r:id="R1789014837764f54"/>
    <p:sldId xmlns:r="http://schemas.openxmlformats.org/officeDocument/2006/relationships" id="258" r:id="Rd89a696c695842ab"/>
    <p:sldId xmlns:r="http://schemas.openxmlformats.org/officeDocument/2006/relationships" id="259" r:id="R66c333c24b9d47a7"/>
    <p:sldId xmlns:r="http://schemas.openxmlformats.org/officeDocument/2006/relationships" id="260" r:id="Rf68846fcf3414d3c"/>
    <p:sldId xmlns:r="http://schemas.openxmlformats.org/officeDocument/2006/relationships" id="261" r:id="Rc665f8b136c94112"/>
    <p:sldId xmlns:r="http://schemas.openxmlformats.org/officeDocument/2006/relationships" id="262" r:id="R34efb9aa023d41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29d16f03c4b4f" /><Relationship Type="http://schemas.openxmlformats.org/officeDocument/2006/relationships/slide" Target="/ppt/slides/slide1.xml" Id="R16588ff3d8c143e6" /><Relationship Type="http://schemas.openxmlformats.org/officeDocument/2006/relationships/slide" Target="/ppt/slides/slide2.xml" Id="R1789014837764f54" /><Relationship Type="http://schemas.openxmlformats.org/officeDocument/2006/relationships/slide" Target="/ppt/slides/slide3.xml" Id="Rd89a696c695842ab" /><Relationship Type="http://schemas.openxmlformats.org/officeDocument/2006/relationships/slide" Target="/ppt/slides/slide4.xml" Id="R66c333c24b9d47a7" /><Relationship Type="http://schemas.openxmlformats.org/officeDocument/2006/relationships/slide" Target="/ppt/slides/slide5.xml" Id="Rf68846fcf3414d3c" /><Relationship Type="http://schemas.openxmlformats.org/officeDocument/2006/relationships/slide" Target="/ppt/slides/slide6.xml" Id="Rc665f8b136c94112" /><Relationship Type="http://schemas.openxmlformats.org/officeDocument/2006/relationships/slide" Target="/ppt/slides/slide7.xml" Id="R34efb9aa023d41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05c18dcb645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871b9bf0941de" /><Relationship Type="http://schemas.openxmlformats.org/officeDocument/2006/relationships/theme" Target="/ppt/slideMasters/theme/theme1.xml" Id="R5dbbbc74285d42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d871b9bf0941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9b11a920c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8d85df2d443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fb2b8d07a4a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57b77aaba4d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96d7d43a04f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7686d2b2b42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671cc150243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JELØY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JELØY REGNSKAP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1 177 600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KROSSERN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Krossern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1513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830 129 952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