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55db2eb10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9d0809299466d"/>
  </p:sldMasterIdLst>
  <p:sldIdLst>
    <p:sldId xmlns:r="http://schemas.openxmlformats.org/officeDocument/2006/relationships" id="256" r:id="R2814d137c134444c"/>
    <p:sldId xmlns:r="http://schemas.openxmlformats.org/officeDocument/2006/relationships" id="257" r:id="Rd0bd64abdcbf410c"/>
    <p:sldId xmlns:r="http://schemas.openxmlformats.org/officeDocument/2006/relationships" id="258" r:id="Rcc7f06c699d944ff"/>
    <p:sldId xmlns:r="http://schemas.openxmlformats.org/officeDocument/2006/relationships" id="259" r:id="R54cddc4621824f53"/>
    <p:sldId xmlns:r="http://schemas.openxmlformats.org/officeDocument/2006/relationships" id="260" r:id="R7cc60d1c7649461d"/>
    <p:sldId xmlns:r="http://schemas.openxmlformats.org/officeDocument/2006/relationships" id="261" r:id="Rc3cc3cf4d4b14f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9d0809299466d" /><Relationship Type="http://schemas.openxmlformats.org/officeDocument/2006/relationships/slide" Target="/ppt/slides/slide1.xml" Id="R2814d137c134444c" /><Relationship Type="http://schemas.openxmlformats.org/officeDocument/2006/relationships/slide" Target="/ppt/slides/slide2.xml" Id="Rd0bd64abdcbf410c" /><Relationship Type="http://schemas.openxmlformats.org/officeDocument/2006/relationships/slide" Target="/ppt/slides/slide3.xml" Id="Rcc7f06c699d944ff" /><Relationship Type="http://schemas.openxmlformats.org/officeDocument/2006/relationships/slide" Target="/ppt/slides/slide4.xml" Id="R54cddc4621824f53" /><Relationship Type="http://schemas.openxmlformats.org/officeDocument/2006/relationships/slide" Target="/ppt/slides/slide5.xml" Id="R7cc60d1c7649461d" /><Relationship Type="http://schemas.openxmlformats.org/officeDocument/2006/relationships/slide" Target="/ppt/slides/slide6.xml" Id="Rc3cc3cf4d4b14f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69d2c7aeb42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bc440b6464f68" /><Relationship Type="http://schemas.openxmlformats.org/officeDocument/2006/relationships/theme" Target="/ppt/slideMasters/theme/theme1.xml" Id="R272df434f24f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bc440b646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ca7db8eb740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511b392e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920549b9b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02ecc1356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0feb6eb9742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2292eee9644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JELØY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Krossern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830 129 952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 REGNSKAP AS</a:t>
            </a:r>
          </a:p>
        </p:txBody>
      </p:sp>
    </p:spTree>
  </p:cSld>
  <p:clrMapOvr>
    <a:masterClrMapping xmlns:a="http://schemas.openxmlformats.org/drawingml/2006/main"/>
  </p:clrMapOvr>
</p:sld>
</file>