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d4a1ec7ea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8d06c1e7b4f14"/>
  </p:sldMasterIdLst>
  <p:sldIdLst>
    <p:sldId xmlns:r="http://schemas.openxmlformats.org/officeDocument/2006/relationships" id="256" r:id="R769589cb2f854b65"/>
    <p:sldId xmlns:r="http://schemas.openxmlformats.org/officeDocument/2006/relationships" id="257" r:id="Rea1b01374d004a54"/>
    <p:sldId xmlns:r="http://schemas.openxmlformats.org/officeDocument/2006/relationships" id="258" r:id="R1313e1bfa88246e9"/>
    <p:sldId xmlns:r="http://schemas.openxmlformats.org/officeDocument/2006/relationships" id="259" r:id="R42ab57c59c254846"/>
    <p:sldId xmlns:r="http://schemas.openxmlformats.org/officeDocument/2006/relationships" id="260" r:id="R04bdfbdbea194dc5"/>
    <p:sldId xmlns:r="http://schemas.openxmlformats.org/officeDocument/2006/relationships" id="261" r:id="Rd5b2aac4960e47e7"/>
    <p:sldId xmlns:r="http://schemas.openxmlformats.org/officeDocument/2006/relationships" id="262" r:id="Rf8f0c649a78f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8d06c1e7b4f14" /><Relationship Type="http://schemas.openxmlformats.org/officeDocument/2006/relationships/slide" Target="/ppt/slides/slide1.xml" Id="R769589cb2f854b65" /><Relationship Type="http://schemas.openxmlformats.org/officeDocument/2006/relationships/slide" Target="/ppt/slides/slide2.xml" Id="Rea1b01374d004a54" /><Relationship Type="http://schemas.openxmlformats.org/officeDocument/2006/relationships/slide" Target="/ppt/slides/slide3.xml" Id="R1313e1bfa88246e9" /><Relationship Type="http://schemas.openxmlformats.org/officeDocument/2006/relationships/slide" Target="/ppt/slides/slide4.xml" Id="R42ab57c59c254846" /><Relationship Type="http://schemas.openxmlformats.org/officeDocument/2006/relationships/slide" Target="/ppt/slides/slide5.xml" Id="R04bdfbdbea194dc5" /><Relationship Type="http://schemas.openxmlformats.org/officeDocument/2006/relationships/slide" Target="/ppt/slides/slide6.xml" Id="Rd5b2aac4960e47e7" /><Relationship Type="http://schemas.openxmlformats.org/officeDocument/2006/relationships/slide" Target="/ppt/slides/slide7.xml" Id="Rf8f0c649a78f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86e675d04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d2c6ccf44484d" /><Relationship Type="http://schemas.openxmlformats.org/officeDocument/2006/relationships/theme" Target="/ppt/slideMasters/theme/theme1.xml" Id="R645bc7685237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d2c6ccf44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5b0572f8b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a84957870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be5a2900b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671b354e6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ba5504f4f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8fc107f2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2b17d2d3f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