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5372dba3f443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8d8f43bbf44296"/>
  </p:sldMasterIdLst>
  <p:sldIdLst>
    <p:sldId xmlns:r="http://schemas.openxmlformats.org/officeDocument/2006/relationships" id="256" r:id="Re1404f966b7f4875"/>
    <p:sldId xmlns:r="http://schemas.openxmlformats.org/officeDocument/2006/relationships" id="257" r:id="Rcb594eea21d24f19"/>
    <p:sldId xmlns:r="http://schemas.openxmlformats.org/officeDocument/2006/relationships" id="258" r:id="R932863c7931944a8"/>
    <p:sldId xmlns:r="http://schemas.openxmlformats.org/officeDocument/2006/relationships" id="259" r:id="R90e951080da647b4"/>
    <p:sldId xmlns:r="http://schemas.openxmlformats.org/officeDocument/2006/relationships" id="260" r:id="R8d03432e8b614ee8"/>
    <p:sldId xmlns:r="http://schemas.openxmlformats.org/officeDocument/2006/relationships" id="261" r:id="Rbe43ac0130e647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d8f43bbf44296" /><Relationship Type="http://schemas.openxmlformats.org/officeDocument/2006/relationships/slide" Target="/ppt/slides/slide1.xml" Id="Re1404f966b7f4875" /><Relationship Type="http://schemas.openxmlformats.org/officeDocument/2006/relationships/slide" Target="/ppt/slides/slide2.xml" Id="Rcb594eea21d24f19" /><Relationship Type="http://schemas.openxmlformats.org/officeDocument/2006/relationships/slide" Target="/ppt/slides/slide3.xml" Id="R932863c7931944a8" /><Relationship Type="http://schemas.openxmlformats.org/officeDocument/2006/relationships/slide" Target="/ppt/slides/slide4.xml" Id="R90e951080da647b4" /><Relationship Type="http://schemas.openxmlformats.org/officeDocument/2006/relationships/slide" Target="/ppt/slides/slide5.xml" Id="R8d03432e8b614ee8" /><Relationship Type="http://schemas.openxmlformats.org/officeDocument/2006/relationships/slide" Target="/ppt/slides/slide6.xml" Id="Rbe43ac0130e647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f68135f4d41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6886044d44211" /><Relationship Type="http://schemas.openxmlformats.org/officeDocument/2006/relationships/theme" Target="/ppt/slideMasters/theme/theme1.xml" Id="Rd195b6c6f7e84e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b6886044d442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0b92e2feb4e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2974d85f64e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aa1a1609e46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4438bdd5445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0a359cc7747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8db5bad9d4d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Sildreveien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830 106 782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