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84e452306449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ca8d59389f4c7d"/>
  </p:sldMasterIdLst>
  <p:sldIdLst>
    <p:sldId xmlns:r="http://schemas.openxmlformats.org/officeDocument/2006/relationships" id="256" r:id="Ra995bbd1b88046a4"/>
    <p:sldId xmlns:r="http://schemas.openxmlformats.org/officeDocument/2006/relationships" id="257" r:id="Rbc78316b713c47a7"/>
    <p:sldId xmlns:r="http://schemas.openxmlformats.org/officeDocument/2006/relationships" id="258" r:id="R1f4209f30c3d4351"/>
    <p:sldId xmlns:r="http://schemas.openxmlformats.org/officeDocument/2006/relationships" id="259" r:id="R41a3b31300074aa9"/>
    <p:sldId xmlns:r="http://schemas.openxmlformats.org/officeDocument/2006/relationships" id="260" r:id="R5e764940cb9e44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a8d59389f4c7d" /><Relationship Type="http://schemas.openxmlformats.org/officeDocument/2006/relationships/slide" Target="/ppt/slides/slide1.xml" Id="Ra995bbd1b88046a4" /><Relationship Type="http://schemas.openxmlformats.org/officeDocument/2006/relationships/slide" Target="/ppt/slides/slide2.xml" Id="Rbc78316b713c47a7" /><Relationship Type="http://schemas.openxmlformats.org/officeDocument/2006/relationships/slide" Target="/ppt/slides/slide3.xml" Id="R1f4209f30c3d4351" /><Relationship Type="http://schemas.openxmlformats.org/officeDocument/2006/relationships/slide" Target="/ppt/slides/slide4.xml" Id="R41a3b31300074aa9" /><Relationship Type="http://schemas.openxmlformats.org/officeDocument/2006/relationships/slide" Target="/ppt/slides/slide5.xml" Id="R5e764940cb9e44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469f4807bf4b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8de4029a4595" /><Relationship Type="http://schemas.openxmlformats.org/officeDocument/2006/relationships/theme" Target="/ppt/slideMasters/theme/theme1.xml" Id="R6f60ef6c5888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c8de4029a45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f277ee768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789e5d40b47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b24a1267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6e5fdb1df40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8205dec23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NILSEN &amp; SØN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NILSEN &amp; SØN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830 004 432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NILSEN &amp; SØN AS</a:t>
            </a:r>
          </a:p>
        </p:txBody>
      </p:sp>
    </p:spTree>
  </p:cSld>
  <p:clrMapOvr>
    <a:masterClrMapping xmlns:a="http://schemas.openxmlformats.org/drawingml/2006/main"/>
  </p:clrMapOvr>
</p:sld>
</file>