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672d498d8c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2233364c0d4c3b"/>
  </p:sldMasterIdLst>
  <p:sldIdLst>
    <p:sldId xmlns:r="http://schemas.openxmlformats.org/officeDocument/2006/relationships" id="256" r:id="Re121ec791d3a463d"/>
    <p:sldId xmlns:r="http://schemas.openxmlformats.org/officeDocument/2006/relationships" id="257" r:id="Rc4b52decf918446c"/>
    <p:sldId xmlns:r="http://schemas.openxmlformats.org/officeDocument/2006/relationships" id="258" r:id="R7eb264f227134663"/>
    <p:sldId xmlns:r="http://schemas.openxmlformats.org/officeDocument/2006/relationships" id="259" r:id="Rf0c35dfa45fe4ae1"/>
    <p:sldId xmlns:r="http://schemas.openxmlformats.org/officeDocument/2006/relationships" id="260" r:id="R3d1f0f124fa44d1a"/>
    <p:sldId xmlns:r="http://schemas.openxmlformats.org/officeDocument/2006/relationships" id="261" r:id="Rbf9f1ef6f50b497b"/>
    <p:sldId xmlns:r="http://schemas.openxmlformats.org/officeDocument/2006/relationships" id="262" r:id="Rc9bb0e9828cc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233364c0d4c3b" /><Relationship Type="http://schemas.openxmlformats.org/officeDocument/2006/relationships/slide" Target="/ppt/slides/slide1.xml" Id="Re121ec791d3a463d" /><Relationship Type="http://schemas.openxmlformats.org/officeDocument/2006/relationships/slide" Target="/ppt/slides/slide2.xml" Id="Rc4b52decf918446c" /><Relationship Type="http://schemas.openxmlformats.org/officeDocument/2006/relationships/slide" Target="/ppt/slides/slide3.xml" Id="R7eb264f227134663" /><Relationship Type="http://schemas.openxmlformats.org/officeDocument/2006/relationships/slide" Target="/ppt/slides/slide4.xml" Id="Rf0c35dfa45fe4ae1" /><Relationship Type="http://schemas.openxmlformats.org/officeDocument/2006/relationships/slide" Target="/ppt/slides/slide5.xml" Id="R3d1f0f124fa44d1a" /><Relationship Type="http://schemas.openxmlformats.org/officeDocument/2006/relationships/slide" Target="/ppt/slides/slide6.xml" Id="Rbf9f1ef6f50b497b" /><Relationship Type="http://schemas.openxmlformats.org/officeDocument/2006/relationships/slide" Target="/ppt/slides/slide7.xml" Id="Rc9bb0e9828cc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a6d6e3c96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3dd281694658" /><Relationship Type="http://schemas.openxmlformats.org/officeDocument/2006/relationships/theme" Target="/ppt/slideMasters/theme/theme1.xml" Id="Reb87eada1241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1f3dd28169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e73b7870b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ffc3f9a4c41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4f38c2846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d43e0081d45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6f3e7f1324e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c9d26f21e43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ffa3a0000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VIKRE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VIKRE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5 785 589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895 047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2 429 995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VIKRE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Pålsrudgrenda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3512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829 835 002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VIKRE AS</a:t>
            </a:r>
          </a:p>
        </p:txBody>
      </p:sp>
    </p:spTree>
  </p:cSld>
  <p:clrMapOvr>
    <a:masterClrMapping xmlns:a="http://schemas.openxmlformats.org/drawingml/2006/main"/>
  </p:clrMapOvr>
</p:sld>
</file>