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80edce5e542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c55fadb50499a"/>
  </p:sldMasterIdLst>
  <p:sldIdLst>
    <p:sldId xmlns:r="http://schemas.openxmlformats.org/officeDocument/2006/relationships" id="256" r:id="Rb7e28674fc904027"/>
    <p:sldId xmlns:r="http://schemas.openxmlformats.org/officeDocument/2006/relationships" id="257" r:id="R61658f49530d4724"/>
    <p:sldId xmlns:r="http://schemas.openxmlformats.org/officeDocument/2006/relationships" id="258" r:id="R2de1d8e3cb9f40a5"/>
    <p:sldId xmlns:r="http://schemas.openxmlformats.org/officeDocument/2006/relationships" id="259" r:id="R9eccfa78d3b2474e"/>
    <p:sldId xmlns:r="http://schemas.openxmlformats.org/officeDocument/2006/relationships" id="260" r:id="Rb106f01caa3543d5"/>
    <p:sldId xmlns:r="http://schemas.openxmlformats.org/officeDocument/2006/relationships" id="261" r:id="R6e27c52abd264d58"/>
    <p:sldId xmlns:r="http://schemas.openxmlformats.org/officeDocument/2006/relationships" id="262" r:id="R6a03cfddaccc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c55fadb50499a" /><Relationship Type="http://schemas.openxmlformats.org/officeDocument/2006/relationships/slide" Target="/ppt/slides/slide1.xml" Id="Rb7e28674fc904027" /><Relationship Type="http://schemas.openxmlformats.org/officeDocument/2006/relationships/slide" Target="/ppt/slides/slide2.xml" Id="R61658f49530d4724" /><Relationship Type="http://schemas.openxmlformats.org/officeDocument/2006/relationships/slide" Target="/ppt/slides/slide3.xml" Id="R2de1d8e3cb9f40a5" /><Relationship Type="http://schemas.openxmlformats.org/officeDocument/2006/relationships/slide" Target="/ppt/slides/slide4.xml" Id="R9eccfa78d3b2474e" /><Relationship Type="http://schemas.openxmlformats.org/officeDocument/2006/relationships/slide" Target="/ppt/slides/slide5.xml" Id="Rb106f01caa3543d5" /><Relationship Type="http://schemas.openxmlformats.org/officeDocument/2006/relationships/slide" Target="/ppt/slides/slide6.xml" Id="R6e27c52abd264d58" /><Relationship Type="http://schemas.openxmlformats.org/officeDocument/2006/relationships/slide" Target="/ppt/slides/slide7.xml" Id="R6a03cfddaccc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520e402da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76ab589514ebd" /><Relationship Type="http://schemas.openxmlformats.org/officeDocument/2006/relationships/theme" Target="/ppt/slideMasters/theme/theme1.xml" Id="R30178ec77970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76ab58951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1c9408df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59b3a2e7b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d280ba4f6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0d4196b98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a276d5237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249760dc47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433f83704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EMIA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MUTSCHLER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Trondselvvegen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829 476 452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