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2fe324f2ca43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0b5a91b5bd4f77"/>
  </p:sldMasterIdLst>
  <p:sldIdLst>
    <p:sldId xmlns:r="http://schemas.openxmlformats.org/officeDocument/2006/relationships" id="256" r:id="R155329e264154f53"/>
    <p:sldId xmlns:r="http://schemas.openxmlformats.org/officeDocument/2006/relationships" id="257" r:id="R74f6d784f0cf43ce"/>
    <p:sldId xmlns:r="http://schemas.openxmlformats.org/officeDocument/2006/relationships" id="258" r:id="R6a89b4e70f2d4c2f"/>
    <p:sldId xmlns:r="http://schemas.openxmlformats.org/officeDocument/2006/relationships" id="259" r:id="R463e91a9d7074512"/>
    <p:sldId xmlns:r="http://schemas.openxmlformats.org/officeDocument/2006/relationships" id="260" r:id="R5a412ea1c3cd4fbb"/>
    <p:sldId xmlns:r="http://schemas.openxmlformats.org/officeDocument/2006/relationships" id="261" r:id="R66d6bc8d01ed45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0b5a91b5bd4f77" /><Relationship Type="http://schemas.openxmlformats.org/officeDocument/2006/relationships/slide" Target="/ppt/slides/slide1.xml" Id="R155329e264154f53" /><Relationship Type="http://schemas.openxmlformats.org/officeDocument/2006/relationships/slide" Target="/ppt/slides/slide2.xml" Id="R74f6d784f0cf43ce" /><Relationship Type="http://schemas.openxmlformats.org/officeDocument/2006/relationships/slide" Target="/ppt/slides/slide3.xml" Id="R6a89b4e70f2d4c2f" /><Relationship Type="http://schemas.openxmlformats.org/officeDocument/2006/relationships/slide" Target="/ppt/slides/slide4.xml" Id="R463e91a9d7074512" /><Relationship Type="http://schemas.openxmlformats.org/officeDocument/2006/relationships/slide" Target="/ppt/slides/slide5.xml" Id="R5a412ea1c3cd4fbb" /><Relationship Type="http://schemas.openxmlformats.org/officeDocument/2006/relationships/slide" Target="/ppt/slides/slide6.xml" Id="R66d6bc8d01ed45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a05afd6b254d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cca0f596345fe" /><Relationship Type="http://schemas.openxmlformats.org/officeDocument/2006/relationships/theme" Target="/ppt/slideMasters/theme/theme1.xml" Id="R6524bbcc047e4c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ccca0f596345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fd2cdcc894a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cd54f9038f49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d2ff86d734a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ec82deb6148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ca368dda0344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f25d178b141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EMIA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Trondselvvegen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6409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829 476 452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EMIA INVEST AS</a:t>
            </a:r>
          </a:p>
        </p:txBody>
      </p:sp>
    </p:spTree>
  </p:cSld>
  <p:clrMapOvr>
    <a:masterClrMapping xmlns:a="http://schemas.openxmlformats.org/drawingml/2006/main"/>
  </p:clrMapOvr>
</p:sld>
</file>