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2b551ab4b642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1537085e0a4758"/>
  </p:sldMasterIdLst>
  <p:sldIdLst>
    <p:sldId xmlns:r="http://schemas.openxmlformats.org/officeDocument/2006/relationships" id="256" r:id="Radbcdae76c0646ab"/>
    <p:sldId xmlns:r="http://schemas.openxmlformats.org/officeDocument/2006/relationships" id="257" r:id="Rb0f9e0e6bd614abf"/>
    <p:sldId xmlns:r="http://schemas.openxmlformats.org/officeDocument/2006/relationships" id="258" r:id="R9ece4f289cd845f4"/>
    <p:sldId xmlns:r="http://schemas.openxmlformats.org/officeDocument/2006/relationships" id="259" r:id="Rdfcf5098632e45e4"/>
    <p:sldId xmlns:r="http://schemas.openxmlformats.org/officeDocument/2006/relationships" id="260" r:id="Rc59c926e3d034863"/>
    <p:sldId xmlns:r="http://schemas.openxmlformats.org/officeDocument/2006/relationships" id="261" r:id="R7e1b0c3f140347bb"/>
    <p:sldId xmlns:r="http://schemas.openxmlformats.org/officeDocument/2006/relationships" id="262" r:id="R2831267119da4f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537085e0a4758" /><Relationship Type="http://schemas.openxmlformats.org/officeDocument/2006/relationships/slide" Target="/ppt/slides/slide1.xml" Id="Radbcdae76c0646ab" /><Relationship Type="http://schemas.openxmlformats.org/officeDocument/2006/relationships/slide" Target="/ppt/slides/slide2.xml" Id="Rb0f9e0e6bd614abf" /><Relationship Type="http://schemas.openxmlformats.org/officeDocument/2006/relationships/slide" Target="/ppt/slides/slide3.xml" Id="R9ece4f289cd845f4" /><Relationship Type="http://schemas.openxmlformats.org/officeDocument/2006/relationships/slide" Target="/ppt/slides/slide4.xml" Id="Rdfcf5098632e45e4" /><Relationship Type="http://schemas.openxmlformats.org/officeDocument/2006/relationships/slide" Target="/ppt/slides/slide5.xml" Id="Rc59c926e3d034863" /><Relationship Type="http://schemas.openxmlformats.org/officeDocument/2006/relationships/slide" Target="/ppt/slides/slide6.xml" Id="R7e1b0c3f140347bb" /><Relationship Type="http://schemas.openxmlformats.org/officeDocument/2006/relationships/slide" Target="/ppt/slides/slide7.xml" Id="R2831267119da4f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4fbb9239cd4b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f57faa25e4679" /><Relationship Type="http://schemas.openxmlformats.org/officeDocument/2006/relationships/theme" Target="/ppt/slideMasters/theme/theme1.xml" Id="R62af1f20559842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3f57faa25e46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4812a2df543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69e21c1804b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3243224c640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e1fc0b3904e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c5def48d742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87eca8cf64a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820717d9841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432 629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ANNE OPPEGAARD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Sykehusveien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1474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829 045 362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