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fff5b57fd84f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529b16c1bd49ad"/>
  </p:sldMasterIdLst>
  <p:sldIdLst>
    <p:sldId xmlns:r="http://schemas.openxmlformats.org/officeDocument/2006/relationships" id="256" r:id="Raa37693994a74d4f"/>
    <p:sldId xmlns:r="http://schemas.openxmlformats.org/officeDocument/2006/relationships" id="257" r:id="Rd3295d1b71bc4f52"/>
    <p:sldId xmlns:r="http://schemas.openxmlformats.org/officeDocument/2006/relationships" id="258" r:id="Rd43ac26dcfb24536"/>
    <p:sldId xmlns:r="http://schemas.openxmlformats.org/officeDocument/2006/relationships" id="259" r:id="R55a88eb16e0e44a9"/>
    <p:sldId xmlns:r="http://schemas.openxmlformats.org/officeDocument/2006/relationships" id="260" r:id="Re6eb3ea8a0d6435e"/>
    <p:sldId xmlns:r="http://schemas.openxmlformats.org/officeDocument/2006/relationships" id="261" r:id="Rf49f48ec9de445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529b16c1bd49ad" /><Relationship Type="http://schemas.openxmlformats.org/officeDocument/2006/relationships/slide" Target="/ppt/slides/slide1.xml" Id="Raa37693994a74d4f" /><Relationship Type="http://schemas.openxmlformats.org/officeDocument/2006/relationships/slide" Target="/ppt/slides/slide2.xml" Id="Rd3295d1b71bc4f52" /><Relationship Type="http://schemas.openxmlformats.org/officeDocument/2006/relationships/slide" Target="/ppt/slides/slide3.xml" Id="Rd43ac26dcfb24536" /><Relationship Type="http://schemas.openxmlformats.org/officeDocument/2006/relationships/slide" Target="/ppt/slides/slide4.xml" Id="R55a88eb16e0e44a9" /><Relationship Type="http://schemas.openxmlformats.org/officeDocument/2006/relationships/slide" Target="/ppt/slides/slide5.xml" Id="Re6eb3ea8a0d6435e" /><Relationship Type="http://schemas.openxmlformats.org/officeDocument/2006/relationships/slide" Target="/ppt/slides/slide6.xml" Id="Rf49f48ec9de445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cae4e528854d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9cb8247fb942d2" /><Relationship Type="http://schemas.openxmlformats.org/officeDocument/2006/relationships/theme" Target="/ppt/slideMasters/theme/theme1.xml" Id="Rf5ca803c2ce74c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9cb8247fb942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bc457145af4d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d22fb1a98c48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68ff6bce9d45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63622ba8af4a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9d7d22ac4d4d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c58b213fbe4d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VEKST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Sykehusveien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1474 Lørenskog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829 045 362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 AS</a:t>
            </a:r>
          </a:p>
        </p:txBody>
      </p:sp>
    </p:spTree>
  </p:cSld>
  <p:clrMapOvr>
    <a:masterClrMapping xmlns:a="http://schemas.openxmlformats.org/drawingml/2006/main"/>
  </p:clrMapOvr>
</p:sld>
</file>