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fcd2e6dc1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d9796f42eb40ba"/>
  </p:sldMasterIdLst>
  <p:sldIdLst>
    <p:sldId xmlns:r="http://schemas.openxmlformats.org/officeDocument/2006/relationships" id="256" r:id="R432ccd7aa1e348e8"/>
    <p:sldId xmlns:r="http://schemas.openxmlformats.org/officeDocument/2006/relationships" id="257" r:id="R588b8ed0884f487d"/>
    <p:sldId xmlns:r="http://schemas.openxmlformats.org/officeDocument/2006/relationships" id="258" r:id="R7fc5470782be4598"/>
    <p:sldId xmlns:r="http://schemas.openxmlformats.org/officeDocument/2006/relationships" id="259" r:id="R590187ab09844e0a"/>
    <p:sldId xmlns:r="http://schemas.openxmlformats.org/officeDocument/2006/relationships" id="260" r:id="R1ddaf162a1804b9f"/>
    <p:sldId xmlns:r="http://schemas.openxmlformats.org/officeDocument/2006/relationships" id="261" r:id="R83ee8e3ff8a34bb1"/>
    <p:sldId xmlns:r="http://schemas.openxmlformats.org/officeDocument/2006/relationships" id="262" r:id="R472123d59e1c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9796f42eb40ba" /><Relationship Type="http://schemas.openxmlformats.org/officeDocument/2006/relationships/slide" Target="/ppt/slides/slide1.xml" Id="R432ccd7aa1e348e8" /><Relationship Type="http://schemas.openxmlformats.org/officeDocument/2006/relationships/slide" Target="/ppt/slides/slide2.xml" Id="R588b8ed0884f487d" /><Relationship Type="http://schemas.openxmlformats.org/officeDocument/2006/relationships/slide" Target="/ppt/slides/slide3.xml" Id="R7fc5470782be4598" /><Relationship Type="http://schemas.openxmlformats.org/officeDocument/2006/relationships/slide" Target="/ppt/slides/slide4.xml" Id="R590187ab09844e0a" /><Relationship Type="http://schemas.openxmlformats.org/officeDocument/2006/relationships/slide" Target="/ppt/slides/slide5.xml" Id="R1ddaf162a1804b9f" /><Relationship Type="http://schemas.openxmlformats.org/officeDocument/2006/relationships/slide" Target="/ppt/slides/slide6.xml" Id="R83ee8e3ff8a34bb1" /><Relationship Type="http://schemas.openxmlformats.org/officeDocument/2006/relationships/slide" Target="/ppt/slides/slide7.xml" Id="R472123d59e1c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ab3bc381d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ee7d5fae14fbb" /><Relationship Type="http://schemas.openxmlformats.org/officeDocument/2006/relationships/theme" Target="/ppt/slideMasters/theme/theme1.xml" Id="Rd2f035cf420a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ee7d5fae1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875c199b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84fd01709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bd3f42d4b4d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387569a44e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ce33211cb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1c35adfc1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e27b094f7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HYSHARE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HYSHARE AS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1 144 496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DIESERUD JORUN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Sykehusveien 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828 837 672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HYSHARE AS</a:t>
            </a:r>
          </a:p>
        </p:txBody>
      </p:sp>
    </p:spTree>
  </p:cSld>
  <p:clrMapOvr>
    <a:masterClrMapping xmlns:a="http://schemas.openxmlformats.org/drawingml/2006/main"/>
  </p:clrMapOvr>
</p:sld>
</file>