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0ab524ed5f4a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2d6612753641dc"/>
  </p:sldMasterIdLst>
  <p:sldIdLst>
    <p:sldId xmlns:r="http://schemas.openxmlformats.org/officeDocument/2006/relationships" id="256" r:id="Rcb9942e93cd74276"/>
    <p:sldId xmlns:r="http://schemas.openxmlformats.org/officeDocument/2006/relationships" id="257" r:id="Rcfc61b4ef873410b"/>
    <p:sldId xmlns:r="http://schemas.openxmlformats.org/officeDocument/2006/relationships" id="258" r:id="Rf36b791837564239"/>
    <p:sldId xmlns:r="http://schemas.openxmlformats.org/officeDocument/2006/relationships" id="259" r:id="R8edab971ab9840e1"/>
    <p:sldId xmlns:r="http://schemas.openxmlformats.org/officeDocument/2006/relationships" id="260" r:id="R55c4997a1bc54b4c"/>
    <p:sldId xmlns:r="http://schemas.openxmlformats.org/officeDocument/2006/relationships" id="261" r:id="R297753fc7cdb41f3"/>
    <p:sldId xmlns:r="http://schemas.openxmlformats.org/officeDocument/2006/relationships" id="262" r:id="R03a516e63d584d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d6612753641dc" /><Relationship Type="http://schemas.openxmlformats.org/officeDocument/2006/relationships/slide" Target="/ppt/slides/slide1.xml" Id="Rcb9942e93cd74276" /><Relationship Type="http://schemas.openxmlformats.org/officeDocument/2006/relationships/slide" Target="/ppt/slides/slide2.xml" Id="Rcfc61b4ef873410b" /><Relationship Type="http://schemas.openxmlformats.org/officeDocument/2006/relationships/slide" Target="/ppt/slides/slide3.xml" Id="Rf36b791837564239" /><Relationship Type="http://schemas.openxmlformats.org/officeDocument/2006/relationships/slide" Target="/ppt/slides/slide4.xml" Id="R8edab971ab9840e1" /><Relationship Type="http://schemas.openxmlformats.org/officeDocument/2006/relationships/slide" Target="/ppt/slides/slide5.xml" Id="R55c4997a1bc54b4c" /><Relationship Type="http://schemas.openxmlformats.org/officeDocument/2006/relationships/slide" Target="/ppt/slides/slide6.xml" Id="R297753fc7cdb41f3" /><Relationship Type="http://schemas.openxmlformats.org/officeDocument/2006/relationships/slide" Target="/ppt/slides/slide7.xml" Id="R03a516e63d584d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4d3822c0745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f1ba29b3348be" /><Relationship Type="http://schemas.openxmlformats.org/officeDocument/2006/relationships/theme" Target="/ppt/slideMasters/theme/theme1.xml" Id="Rfb7358cee4aa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0f1ba29b3348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6a582cecd4e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d811b35e94c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996cab40d4e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4b0b3f6d249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e77fbe8d541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b3fb70aee42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5cb17eddf4a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11 450 895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21 792 518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28 299 308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HANNA MIKAELA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ISABELLE OLIVIA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JONATAN WILHELM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THEA GABRIELLA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HANS DØSEN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828 758 632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