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342aa53ea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703fc180d48fa"/>
  </p:sldMasterIdLst>
  <p:sldIdLst>
    <p:sldId xmlns:r="http://schemas.openxmlformats.org/officeDocument/2006/relationships" id="256" r:id="R1971ae720dc74577"/>
    <p:sldId xmlns:r="http://schemas.openxmlformats.org/officeDocument/2006/relationships" id="257" r:id="Rad2be87b084146f1"/>
    <p:sldId xmlns:r="http://schemas.openxmlformats.org/officeDocument/2006/relationships" id="258" r:id="Rc4e77468ce8f402d"/>
    <p:sldId xmlns:r="http://schemas.openxmlformats.org/officeDocument/2006/relationships" id="259" r:id="Rce0e302899364c28"/>
    <p:sldId xmlns:r="http://schemas.openxmlformats.org/officeDocument/2006/relationships" id="260" r:id="Re4684c8c89c84396"/>
    <p:sldId xmlns:r="http://schemas.openxmlformats.org/officeDocument/2006/relationships" id="261" r:id="R4aba744448f0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703fc180d48fa" /><Relationship Type="http://schemas.openxmlformats.org/officeDocument/2006/relationships/slide" Target="/ppt/slides/slide1.xml" Id="R1971ae720dc74577" /><Relationship Type="http://schemas.openxmlformats.org/officeDocument/2006/relationships/slide" Target="/ppt/slides/slide2.xml" Id="Rad2be87b084146f1" /><Relationship Type="http://schemas.openxmlformats.org/officeDocument/2006/relationships/slide" Target="/ppt/slides/slide3.xml" Id="Rc4e77468ce8f402d" /><Relationship Type="http://schemas.openxmlformats.org/officeDocument/2006/relationships/slide" Target="/ppt/slides/slide4.xml" Id="Rce0e302899364c28" /><Relationship Type="http://schemas.openxmlformats.org/officeDocument/2006/relationships/slide" Target="/ppt/slides/slide5.xml" Id="Re4684c8c89c84396" /><Relationship Type="http://schemas.openxmlformats.org/officeDocument/2006/relationships/slide" Target="/ppt/slides/slide6.xml" Id="R4aba744448f0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b8b4a4033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9450abd1492f" /><Relationship Type="http://schemas.openxmlformats.org/officeDocument/2006/relationships/theme" Target="/ppt/slideMasters/theme/theme1.xml" Id="R7fd73cf2e7b0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e9450abd1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c3873d5c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29ca3d4f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aabc1829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2e4623b8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b47f4b2e1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ee4bbfdb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