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ea6503dc934d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fac8bd76d436e"/>
  </p:sldMasterIdLst>
  <p:sldIdLst>
    <p:sldId xmlns:r="http://schemas.openxmlformats.org/officeDocument/2006/relationships" id="256" r:id="Rc15a796309bc4774"/>
    <p:sldId xmlns:r="http://schemas.openxmlformats.org/officeDocument/2006/relationships" id="257" r:id="R7c737ab8d48c437f"/>
    <p:sldId xmlns:r="http://schemas.openxmlformats.org/officeDocument/2006/relationships" id="258" r:id="R0162c4c9258d4650"/>
    <p:sldId xmlns:r="http://schemas.openxmlformats.org/officeDocument/2006/relationships" id="259" r:id="R9430937810554e8a"/>
    <p:sldId xmlns:r="http://schemas.openxmlformats.org/officeDocument/2006/relationships" id="260" r:id="R17aee0540aaf44f0"/>
    <p:sldId xmlns:r="http://schemas.openxmlformats.org/officeDocument/2006/relationships" id="261" r:id="R5d6b15977fad4e1b"/>
    <p:sldId xmlns:r="http://schemas.openxmlformats.org/officeDocument/2006/relationships" id="262" r:id="Ree0f171d495244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fac8bd76d436e" /><Relationship Type="http://schemas.openxmlformats.org/officeDocument/2006/relationships/slide" Target="/ppt/slides/slide1.xml" Id="Rc15a796309bc4774" /><Relationship Type="http://schemas.openxmlformats.org/officeDocument/2006/relationships/slide" Target="/ppt/slides/slide2.xml" Id="R7c737ab8d48c437f" /><Relationship Type="http://schemas.openxmlformats.org/officeDocument/2006/relationships/slide" Target="/ppt/slides/slide3.xml" Id="R0162c4c9258d4650" /><Relationship Type="http://schemas.openxmlformats.org/officeDocument/2006/relationships/slide" Target="/ppt/slides/slide4.xml" Id="R9430937810554e8a" /><Relationship Type="http://schemas.openxmlformats.org/officeDocument/2006/relationships/slide" Target="/ppt/slides/slide5.xml" Id="R17aee0540aaf44f0" /><Relationship Type="http://schemas.openxmlformats.org/officeDocument/2006/relationships/slide" Target="/ppt/slides/slide6.xml" Id="R5d6b15977fad4e1b" /><Relationship Type="http://schemas.openxmlformats.org/officeDocument/2006/relationships/slide" Target="/ppt/slides/slide7.xml" Id="Ree0f171d495244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e0f0d0f1f49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6e9cebdd74410" /><Relationship Type="http://schemas.openxmlformats.org/officeDocument/2006/relationships/theme" Target="/ppt/slideMasters/theme/theme1.xml" Id="R19ad4d94705648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76e9cebdd744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ea78846b245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268784098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2290f2bea4a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a0cb06f6d42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7b6c84aa8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b9c3b9bdd46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c8405870b4f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173 067 222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173 181 234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BERTRAND MARIUS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ANDREA ISABEL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AURORA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ELENA HERMINIA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MARIA AGATHE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828 700 642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