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da120c6ab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b05a6b0594d20"/>
  </p:sldMasterIdLst>
  <p:sldIdLst>
    <p:sldId xmlns:r="http://schemas.openxmlformats.org/officeDocument/2006/relationships" id="256" r:id="R4d22e0d14b4b4809"/>
    <p:sldId xmlns:r="http://schemas.openxmlformats.org/officeDocument/2006/relationships" id="257" r:id="R17540af8bb1340c1"/>
    <p:sldId xmlns:r="http://schemas.openxmlformats.org/officeDocument/2006/relationships" id="258" r:id="R89eb98d2859b41c9"/>
    <p:sldId xmlns:r="http://schemas.openxmlformats.org/officeDocument/2006/relationships" id="259" r:id="R9848eb8ff6ff419a"/>
    <p:sldId xmlns:r="http://schemas.openxmlformats.org/officeDocument/2006/relationships" id="260" r:id="Rb825e149e23d42df"/>
    <p:sldId xmlns:r="http://schemas.openxmlformats.org/officeDocument/2006/relationships" id="261" r:id="R9c4ea4b822a6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b05a6b0594d20" /><Relationship Type="http://schemas.openxmlformats.org/officeDocument/2006/relationships/slide" Target="/ppt/slides/slide1.xml" Id="R4d22e0d14b4b4809" /><Relationship Type="http://schemas.openxmlformats.org/officeDocument/2006/relationships/slide" Target="/ppt/slides/slide2.xml" Id="R17540af8bb1340c1" /><Relationship Type="http://schemas.openxmlformats.org/officeDocument/2006/relationships/slide" Target="/ppt/slides/slide3.xml" Id="R89eb98d2859b41c9" /><Relationship Type="http://schemas.openxmlformats.org/officeDocument/2006/relationships/slide" Target="/ppt/slides/slide4.xml" Id="R9848eb8ff6ff419a" /><Relationship Type="http://schemas.openxmlformats.org/officeDocument/2006/relationships/slide" Target="/ppt/slides/slide5.xml" Id="Rb825e149e23d42df" /><Relationship Type="http://schemas.openxmlformats.org/officeDocument/2006/relationships/slide" Target="/ppt/slides/slide6.xml" Id="R9c4ea4b822a6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d47b8c8ca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e1fd4df64f29" /><Relationship Type="http://schemas.openxmlformats.org/officeDocument/2006/relationships/theme" Target="/ppt/slideMasters/theme/theme1.xml" Id="R84936088baad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0e1fd4df6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c0901256c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67f9bea4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1cf8fb35a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8168e646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5e99cbbff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022c592a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