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035e0ec4c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4c32e016b94d18"/>
  </p:sldMasterIdLst>
  <p:sldIdLst>
    <p:sldId xmlns:r="http://schemas.openxmlformats.org/officeDocument/2006/relationships" id="256" r:id="R41dbfb7b8b55423b"/>
    <p:sldId xmlns:r="http://schemas.openxmlformats.org/officeDocument/2006/relationships" id="257" r:id="R5708809778844319"/>
    <p:sldId xmlns:r="http://schemas.openxmlformats.org/officeDocument/2006/relationships" id="258" r:id="R7d8a54b138e14e3d"/>
    <p:sldId xmlns:r="http://schemas.openxmlformats.org/officeDocument/2006/relationships" id="259" r:id="R80eff9ac39a643c1"/>
    <p:sldId xmlns:r="http://schemas.openxmlformats.org/officeDocument/2006/relationships" id="260" r:id="Rfef70d31914546c0"/>
    <p:sldId xmlns:r="http://schemas.openxmlformats.org/officeDocument/2006/relationships" id="261" r:id="R6aaba92d35794002"/>
    <p:sldId xmlns:r="http://schemas.openxmlformats.org/officeDocument/2006/relationships" id="262" r:id="R7e67be481af4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c32e016b94d18" /><Relationship Type="http://schemas.openxmlformats.org/officeDocument/2006/relationships/slide" Target="/ppt/slides/slide1.xml" Id="R41dbfb7b8b55423b" /><Relationship Type="http://schemas.openxmlformats.org/officeDocument/2006/relationships/slide" Target="/ppt/slides/slide2.xml" Id="R5708809778844319" /><Relationship Type="http://schemas.openxmlformats.org/officeDocument/2006/relationships/slide" Target="/ppt/slides/slide3.xml" Id="R7d8a54b138e14e3d" /><Relationship Type="http://schemas.openxmlformats.org/officeDocument/2006/relationships/slide" Target="/ppt/slides/slide4.xml" Id="R80eff9ac39a643c1" /><Relationship Type="http://schemas.openxmlformats.org/officeDocument/2006/relationships/slide" Target="/ppt/slides/slide5.xml" Id="Rfef70d31914546c0" /><Relationship Type="http://schemas.openxmlformats.org/officeDocument/2006/relationships/slide" Target="/ppt/slides/slide6.xml" Id="R6aaba92d35794002" /><Relationship Type="http://schemas.openxmlformats.org/officeDocument/2006/relationships/slide" Target="/ppt/slides/slide7.xml" Id="R7e67be481af4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996ea60c5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faf1620ff4c2d" /><Relationship Type="http://schemas.openxmlformats.org/officeDocument/2006/relationships/theme" Target="/ppt/slideMasters/theme/theme1.xml" Id="R4635310ac79443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faf1620ff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068d615fe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26550c38d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2ce9f8150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0f263b7f5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558ff96dc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cf61c9de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ed7ae10b144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JTH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TORSTEIN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828 489 682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