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7f3f8b782743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871908173642ae"/>
  </p:sldMasterIdLst>
  <p:sldIdLst>
    <p:sldId xmlns:r="http://schemas.openxmlformats.org/officeDocument/2006/relationships" id="256" r:id="R84003646770746be"/>
    <p:sldId xmlns:r="http://schemas.openxmlformats.org/officeDocument/2006/relationships" id="257" r:id="Rffdbe856f8cf432a"/>
    <p:sldId xmlns:r="http://schemas.openxmlformats.org/officeDocument/2006/relationships" id="258" r:id="R221f1bea81a34ee9"/>
    <p:sldId xmlns:r="http://schemas.openxmlformats.org/officeDocument/2006/relationships" id="259" r:id="Rbefe5822b8174b33"/>
    <p:sldId xmlns:r="http://schemas.openxmlformats.org/officeDocument/2006/relationships" id="260" r:id="R107c73ebd0a142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871908173642ae" /><Relationship Type="http://schemas.openxmlformats.org/officeDocument/2006/relationships/slide" Target="/ppt/slides/slide1.xml" Id="R84003646770746be" /><Relationship Type="http://schemas.openxmlformats.org/officeDocument/2006/relationships/slide" Target="/ppt/slides/slide2.xml" Id="Rffdbe856f8cf432a" /><Relationship Type="http://schemas.openxmlformats.org/officeDocument/2006/relationships/slide" Target="/ppt/slides/slide3.xml" Id="R221f1bea81a34ee9" /><Relationship Type="http://schemas.openxmlformats.org/officeDocument/2006/relationships/slide" Target="/ppt/slides/slide4.xml" Id="Rbefe5822b8174b33" /><Relationship Type="http://schemas.openxmlformats.org/officeDocument/2006/relationships/slide" Target="/ppt/slides/slide5.xml" Id="R107c73ebd0a142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161742b68a4d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632b846744d99" /><Relationship Type="http://schemas.openxmlformats.org/officeDocument/2006/relationships/theme" Target="/ppt/slideMasters/theme/theme1.xml" Id="Rc817888e809546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c632b846744d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f145dda5049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4c3e88d654a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c92da3f2e44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0a5f54a5c4f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ee4828a6e45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NORGE RESTRICTED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NORGE RESTRICTED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828 446 592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