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483763766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ea13dd2074b74"/>
  </p:sldMasterIdLst>
  <p:sldIdLst>
    <p:sldId xmlns:r="http://schemas.openxmlformats.org/officeDocument/2006/relationships" id="256" r:id="R931fc6a95b634173"/>
    <p:sldId xmlns:r="http://schemas.openxmlformats.org/officeDocument/2006/relationships" id="257" r:id="R528ae7c6ee754e23"/>
    <p:sldId xmlns:r="http://schemas.openxmlformats.org/officeDocument/2006/relationships" id="258" r:id="R86f2723f68ad43b4"/>
    <p:sldId xmlns:r="http://schemas.openxmlformats.org/officeDocument/2006/relationships" id="259" r:id="Rdeeb454111364457"/>
    <p:sldId xmlns:r="http://schemas.openxmlformats.org/officeDocument/2006/relationships" id="260" r:id="Rd42e678d79824b55"/>
    <p:sldId xmlns:r="http://schemas.openxmlformats.org/officeDocument/2006/relationships" id="261" r:id="R6665da206b20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ea13dd2074b74" /><Relationship Type="http://schemas.openxmlformats.org/officeDocument/2006/relationships/slide" Target="/ppt/slides/slide1.xml" Id="R931fc6a95b634173" /><Relationship Type="http://schemas.openxmlformats.org/officeDocument/2006/relationships/slide" Target="/ppt/slides/slide2.xml" Id="R528ae7c6ee754e23" /><Relationship Type="http://schemas.openxmlformats.org/officeDocument/2006/relationships/slide" Target="/ppt/slides/slide3.xml" Id="R86f2723f68ad43b4" /><Relationship Type="http://schemas.openxmlformats.org/officeDocument/2006/relationships/slide" Target="/ppt/slides/slide4.xml" Id="Rdeeb454111364457" /><Relationship Type="http://schemas.openxmlformats.org/officeDocument/2006/relationships/slide" Target="/ppt/slides/slide5.xml" Id="Rd42e678d79824b55" /><Relationship Type="http://schemas.openxmlformats.org/officeDocument/2006/relationships/slide" Target="/ppt/slides/slide6.xml" Id="R6665da206b20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bbd7aac6d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9c95ba014155" /><Relationship Type="http://schemas.openxmlformats.org/officeDocument/2006/relationships/theme" Target="/ppt/slideMasters/theme/theme1.xml" Id="R02a0f588506c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09c95ba01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1e9de30d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aa76def2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6288b5da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c6e5ca17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1f715311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6e5136db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