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f1dc4f67d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9cbdbcd1646eb"/>
  </p:sldMasterIdLst>
  <p:sldIdLst>
    <p:sldId xmlns:r="http://schemas.openxmlformats.org/officeDocument/2006/relationships" id="256" r:id="R131342e768044ad2"/>
    <p:sldId xmlns:r="http://schemas.openxmlformats.org/officeDocument/2006/relationships" id="257" r:id="Re53c749823c04825"/>
    <p:sldId xmlns:r="http://schemas.openxmlformats.org/officeDocument/2006/relationships" id="258" r:id="Rf7e9b520cb4e4995"/>
    <p:sldId xmlns:r="http://schemas.openxmlformats.org/officeDocument/2006/relationships" id="259" r:id="R48bb7e5ce5164c74"/>
    <p:sldId xmlns:r="http://schemas.openxmlformats.org/officeDocument/2006/relationships" id="260" r:id="R0048135d54f04e29"/>
    <p:sldId xmlns:r="http://schemas.openxmlformats.org/officeDocument/2006/relationships" id="261" r:id="Rd9ae698c71504cfc"/>
    <p:sldId xmlns:r="http://schemas.openxmlformats.org/officeDocument/2006/relationships" id="262" r:id="Ra77f0146566f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9cbdbcd1646eb" /><Relationship Type="http://schemas.openxmlformats.org/officeDocument/2006/relationships/slide" Target="/ppt/slides/slide1.xml" Id="R131342e768044ad2" /><Relationship Type="http://schemas.openxmlformats.org/officeDocument/2006/relationships/slide" Target="/ppt/slides/slide2.xml" Id="Re53c749823c04825" /><Relationship Type="http://schemas.openxmlformats.org/officeDocument/2006/relationships/slide" Target="/ppt/slides/slide3.xml" Id="Rf7e9b520cb4e4995" /><Relationship Type="http://schemas.openxmlformats.org/officeDocument/2006/relationships/slide" Target="/ppt/slides/slide4.xml" Id="R48bb7e5ce5164c74" /><Relationship Type="http://schemas.openxmlformats.org/officeDocument/2006/relationships/slide" Target="/ppt/slides/slide5.xml" Id="R0048135d54f04e29" /><Relationship Type="http://schemas.openxmlformats.org/officeDocument/2006/relationships/slide" Target="/ppt/slides/slide6.xml" Id="Rd9ae698c71504cfc" /><Relationship Type="http://schemas.openxmlformats.org/officeDocument/2006/relationships/slide" Target="/ppt/slides/slide7.xml" Id="Ra77f0146566f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a20591011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4d7028d44143" /><Relationship Type="http://schemas.openxmlformats.org/officeDocument/2006/relationships/theme" Target="/ppt/slideMasters/theme/theme1.xml" Id="Rd0bb34fcb94a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d4d7028d441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e2701c6a1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3e10263c4f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def3b7447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17a1ae670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1cb57472949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3ac012f7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3fc8837f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WILMAR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260 921 543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317 902 171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GULLP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828 421 182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