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2a68c5790e42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44384625b04b86"/>
  </p:sldMasterIdLst>
  <p:sldIdLst>
    <p:sldId xmlns:r="http://schemas.openxmlformats.org/officeDocument/2006/relationships" id="256" r:id="Rfe8863100fd44b82"/>
    <p:sldId xmlns:r="http://schemas.openxmlformats.org/officeDocument/2006/relationships" id="257" r:id="R6ac53026a7334c18"/>
    <p:sldId xmlns:r="http://schemas.openxmlformats.org/officeDocument/2006/relationships" id="258" r:id="R69d542956d054c43"/>
    <p:sldId xmlns:r="http://schemas.openxmlformats.org/officeDocument/2006/relationships" id="259" r:id="R69979ee9a3634841"/>
    <p:sldId xmlns:r="http://schemas.openxmlformats.org/officeDocument/2006/relationships" id="260" r:id="Rf3feb1d29e7d4575"/>
    <p:sldId xmlns:r="http://schemas.openxmlformats.org/officeDocument/2006/relationships" id="261" r:id="R2008792465844399"/>
    <p:sldId xmlns:r="http://schemas.openxmlformats.org/officeDocument/2006/relationships" id="262" r:id="R2bcde060bfc642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44384625b04b86" /><Relationship Type="http://schemas.openxmlformats.org/officeDocument/2006/relationships/slide" Target="/ppt/slides/slide1.xml" Id="Rfe8863100fd44b82" /><Relationship Type="http://schemas.openxmlformats.org/officeDocument/2006/relationships/slide" Target="/ppt/slides/slide2.xml" Id="R6ac53026a7334c18" /><Relationship Type="http://schemas.openxmlformats.org/officeDocument/2006/relationships/slide" Target="/ppt/slides/slide3.xml" Id="R69d542956d054c43" /><Relationship Type="http://schemas.openxmlformats.org/officeDocument/2006/relationships/slide" Target="/ppt/slides/slide4.xml" Id="R69979ee9a3634841" /><Relationship Type="http://schemas.openxmlformats.org/officeDocument/2006/relationships/slide" Target="/ppt/slides/slide5.xml" Id="Rf3feb1d29e7d4575" /><Relationship Type="http://schemas.openxmlformats.org/officeDocument/2006/relationships/slide" Target="/ppt/slides/slide6.xml" Id="R2008792465844399" /><Relationship Type="http://schemas.openxmlformats.org/officeDocument/2006/relationships/slide" Target="/ppt/slides/slide7.xml" Id="R2bcde060bfc642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b02ae1249348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1d54f8b134827" /><Relationship Type="http://schemas.openxmlformats.org/officeDocument/2006/relationships/theme" Target="/ppt/slideMasters/theme/theme1.xml" Id="R6a815af2f88543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61d54f8b1348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645bf524846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bba63bbd745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7f2b429a245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582d73d2a4b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fdf97154e41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386b2ce2f45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0d16a589342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VELURE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VELURE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VELURE AS ble etablert [år] og holder til i Tvedestrand.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VELURE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VELURE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VELURE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5 149 847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1 350 321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3 148 928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VELURE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OVE VELURE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VELURE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Vennevannsveien 60D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4900 Tvedestrand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post@bv-vvs.no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www.bv-vvs.no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828 419 072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VELURE AS</a:t>
            </a:r>
          </a:p>
        </p:txBody>
      </p:sp>
    </p:spTree>
  </p:cSld>
  <p:clrMapOvr>
    <a:masterClrMapping xmlns:a="http://schemas.openxmlformats.org/drawingml/2006/main"/>
  </p:clrMapOvr>
</p:sld>
</file>