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8b8b03a4f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d6b6404444fd6"/>
  </p:sldMasterIdLst>
  <p:sldIdLst>
    <p:sldId xmlns:r="http://schemas.openxmlformats.org/officeDocument/2006/relationships" id="256" r:id="R1b6ddd24347044b2"/>
    <p:sldId xmlns:r="http://schemas.openxmlformats.org/officeDocument/2006/relationships" id="257" r:id="R2e6fdeb953424bfa"/>
    <p:sldId xmlns:r="http://schemas.openxmlformats.org/officeDocument/2006/relationships" id="258" r:id="R81f741100a4944d5"/>
    <p:sldId xmlns:r="http://schemas.openxmlformats.org/officeDocument/2006/relationships" id="259" r:id="Rf749145272b94901"/>
    <p:sldId xmlns:r="http://schemas.openxmlformats.org/officeDocument/2006/relationships" id="260" r:id="R9c49a61086b04142"/>
    <p:sldId xmlns:r="http://schemas.openxmlformats.org/officeDocument/2006/relationships" id="261" r:id="R9675a890833944a0"/>
    <p:sldId xmlns:r="http://schemas.openxmlformats.org/officeDocument/2006/relationships" id="262" r:id="Ra614c8c3ba9d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d6b6404444fd6" /><Relationship Type="http://schemas.openxmlformats.org/officeDocument/2006/relationships/slide" Target="/ppt/slides/slide1.xml" Id="R1b6ddd24347044b2" /><Relationship Type="http://schemas.openxmlformats.org/officeDocument/2006/relationships/slide" Target="/ppt/slides/slide2.xml" Id="R2e6fdeb953424bfa" /><Relationship Type="http://schemas.openxmlformats.org/officeDocument/2006/relationships/slide" Target="/ppt/slides/slide3.xml" Id="R81f741100a4944d5" /><Relationship Type="http://schemas.openxmlformats.org/officeDocument/2006/relationships/slide" Target="/ppt/slides/slide4.xml" Id="Rf749145272b94901" /><Relationship Type="http://schemas.openxmlformats.org/officeDocument/2006/relationships/slide" Target="/ppt/slides/slide5.xml" Id="R9c49a61086b04142" /><Relationship Type="http://schemas.openxmlformats.org/officeDocument/2006/relationships/slide" Target="/ppt/slides/slide6.xml" Id="R9675a890833944a0" /><Relationship Type="http://schemas.openxmlformats.org/officeDocument/2006/relationships/slide" Target="/ppt/slides/slide7.xml" Id="Ra614c8c3ba9d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0d5b76f0a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fdf2f4b3b4856" /><Relationship Type="http://schemas.openxmlformats.org/officeDocument/2006/relationships/theme" Target="/ppt/slideMasters/theme/theme1.xml" Id="Re613eba04ff0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fdf2f4b3b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df06f8b6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34a69509e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dd27de218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1125639d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cf726570f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bbe8c7d6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8c022f2e5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LAMCA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