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b28567538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b178a9e104bca"/>
  </p:sldMasterIdLst>
  <p:sldIdLst>
    <p:sldId xmlns:r="http://schemas.openxmlformats.org/officeDocument/2006/relationships" id="256" r:id="Ra0a93e66966746b2"/>
    <p:sldId xmlns:r="http://schemas.openxmlformats.org/officeDocument/2006/relationships" id="257" r:id="R3ae939ec26ba4517"/>
    <p:sldId xmlns:r="http://schemas.openxmlformats.org/officeDocument/2006/relationships" id="258" r:id="R293931307a4e4336"/>
    <p:sldId xmlns:r="http://schemas.openxmlformats.org/officeDocument/2006/relationships" id="259" r:id="Rb7ee2e15a4e84acd"/>
    <p:sldId xmlns:r="http://schemas.openxmlformats.org/officeDocument/2006/relationships" id="260" r:id="Rcb6af53f11414e63"/>
    <p:sldId xmlns:r="http://schemas.openxmlformats.org/officeDocument/2006/relationships" id="261" r:id="R29c58584e691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b178a9e104bca" /><Relationship Type="http://schemas.openxmlformats.org/officeDocument/2006/relationships/slide" Target="/ppt/slides/slide1.xml" Id="Ra0a93e66966746b2" /><Relationship Type="http://schemas.openxmlformats.org/officeDocument/2006/relationships/slide" Target="/ppt/slides/slide2.xml" Id="R3ae939ec26ba4517" /><Relationship Type="http://schemas.openxmlformats.org/officeDocument/2006/relationships/slide" Target="/ppt/slides/slide3.xml" Id="R293931307a4e4336" /><Relationship Type="http://schemas.openxmlformats.org/officeDocument/2006/relationships/slide" Target="/ppt/slides/slide4.xml" Id="Rb7ee2e15a4e84acd" /><Relationship Type="http://schemas.openxmlformats.org/officeDocument/2006/relationships/slide" Target="/ppt/slides/slide5.xml" Id="Rcb6af53f11414e63" /><Relationship Type="http://schemas.openxmlformats.org/officeDocument/2006/relationships/slide" Target="/ppt/slides/slide6.xml" Id="R29c58584e691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5a8bc06ac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d4a48f2f438c" /><Relationship Type="http://schemas.openxmlformats.org/officeDocument/2006/relationships/theme" Target="/ppt/slideMasters/theme/theme1.xml" Id="R834a53062553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cd4a48f2f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91715265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b19f57a9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94df53f77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a6ae94ea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f0c85c3f8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c3ac75e4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