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49c581bb949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22fe27ef154b4f"/>
  </p:sldMasterIdLst>
  <p:sldIdLst>
    <p:sldId xmlns:r="http://schemas.openxmlformats.org/officeDocument/2006/relationships" id="256" r:id="R9b70834e6b214edc"/>
    <p:sldId xmlns:r="http://schemas.openxmlformats.org/officeDocument/2006/relationships" id="257" r:id="R9bec0eb593e14f5f"/>
    <p:sldId xmlns:r="http://schemas.openxmlformats.org/officeDocument/2006/relationships" id="258" r:id="Ra542e4d6a6834af5"/>
    <p:sldId xmlns:r="http://schemas.openxmlformats.org/officeDocument/2006/relationships" id="259" r:id="Re35aa2b0e0224b15"/>
    <p:sldId xmlns:r="http://schemas.openxmlformats.org/officeDocument/2006/relationships" id="260" r:id="Rfa9ec0489f614598"/>
    <p:sldId xmlns:r="http://schemas.openxmlformats.org/officeDocument/2006/relationships" id="261" r:id="R9c545d5793cb40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2fe27ef154b4f" /><Relationship Type="http://schemas.openxmlformats.org/officeDocument/2006/relationships/slide" Target="/ppt/slides/slide1.xml" Id="R9b70834e6b214edc" /><Relationship Type="http://schemas.openxmlformats.org/officeDocument/2006/relationships/slide" Target="/ppt/slides/slide2.xml" Id="R9bec0eb593e14f5f" /><Relationship Type="http://schemas.openxmlformats.org/officeDocument/2006/relationships/slide" Target="/ppt/slides/slide3.xml" Id="Ra542e4d6a6834af5" /><Relationship Type="http://schemas.openxmlformats.org/officeDocument/2006/relationships/slide" Target="/ppt/slides/slide4.xml" Id="Re35aa2b0e0224b15" /><Relationship Type="http://schemas.openxmlformats.org/officeDocument/2006/relationships/slide" Target="/ppt/slides/slide5.xml" Id="Rfa9ec0489f614598" /><Relationship Type="http://schemas.openxmlformats.org/officeDocument/2006/relationships/slide" Target="/ppt/slides/slide6.xml" Id="R9c545d5793cb40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db3421c0240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e6d8d35584de8" /><Relationship Type="http://schemas.openxmlformats.org/officeDocument/2006/relationships/theme" Target="/ppt/slideMasters/theme/theme1.xml" Id="R24e4dd2dcf98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0e6d8d35584d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af3c778b9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80970e0f641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41198b7b3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e34c264f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adaa84e5b48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e9df18f10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828 277 162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HKH HOLDING AS</a:t>
            </a:r>
          </a:p>
        </p:txBody>
      </p:sp>
    </p:spTree>
  </p:cSld>
  <p:clrMapOvr>
    <a:masterClrMapping xmlns:a="http://schemas.openxmlformats.org/drawingml/2006/main"/>
  </p:clrMapOvr>
</p:sld>
</file>