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05d5447ef47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3d4e7688442d0"/>
  </p:sldMasterIdLst>
  <p:sldIdLst>
    <p:sldId xmlns:r="http://schemas.openxmlformats.org/officeDocument/2006/relationships" id="256" r:id="R2f644361709e4f2e"/>
    <p:sldId xmlns:r="http://schemas.openxmlformats.org/officeDocument/2006/relationships" id="257" r:id="Rc69dc4a342644713"/>
    <p:sldId xmlns:r="http://schemas.openxmlformats.org/officeDocument/2006/relationships" id="258" r:id="R6082dbd3637c46fb"/>
    <p:sldId xmlns:r="http://schemas.openxmlformats.org/officeDocument/2006/relationships" id="259" r:id="Rb0b29b41e11f4e45"/>
    <p:sldId xmlns:r="http://schemas.openxmlformats.org/officeDocument/2006/relationships" id="260" r:id="R734c5f50876e4aaf"/>
    <p:sldId xmlns:r="http://schemas.openxmlformats.org/officeDocument/2006/relationships" id="261" r:id="Rea7eb57c0da44970"/>
    <p:sldId xmlns:r="http://schemas.openxmlformats.org/officeDocument/2006/relationships" id="262" r:id="R28bdc3f44c7d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3d4e7688442d0" /><Relationship Type="http://schemas.openxmlformats.org/officeDocument/2006/relationships/slide" Target="/ppt/slides/slide1.xml" Id="R2f644361709e4f2e" /><Relationship Type="http://schemas.openxmlformats.org/officeDocument/2006/relationships/slide" Target="/ppt/slides/slide2.xml" Id="Rc69dc4a342644713" /><Relationship Type="http://schemas.openxmlformats.org/officeDocument/2006/relationships/slide" Target="/ppt/slides/slide3.xml" Id="R6082dbd3637c46fb" /><Relationship Type="http://schemas.openxmlformats.org/officeDocument/2006/relationships/slide" Target="/ppt/slides/slide4.xml" Id="Rb0b29b41e11f4e45" /><Relationship Type="http://schemas.openxmlformats.org/officeDocument/2006/relationships/slide" Target="/ppt/slides/slide5.xml" Id="R734c5f50876e4aaf" /><Relationship Type="http://schemas.openxmlformats.org/officeDocument/2006/relationships/slide" Target="/ppt/slides/slide6.xml" Id="Rea7eb57c0da44970" /><Relationship Type="http://schemas.openxmlformats.org/officeDocument/2006/relationships/slide" Target="/ppt/slides/slide7.xml" Id="R28bdc3f44c7d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c4e2258ae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673f6ded4472c" /><Relationship Type="http://schemas.openxmlformats.org/officeDocument/2006/relationships/theme" Target="/ppt/slideMasters/theme/theme1.xml" Id="R07f357b51e2f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673f6ded447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a12045233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fea81586f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03e051746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66333b3604b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af48d6842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6d27ea96341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dd6b4093c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BORGSTEIN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BORGSTEIN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66 626 139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