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69c59403904a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889db814db4da4"/>
  </p:sldMasterIdLst>
  <p:sldIdLst>
    <p:sldId xmlns:r="http://schemas.openxmlformats.org/officeDocument/2006/relationships" id="256" r:id="R7bd338491ac4414e"/>
    <p:sldId xmlns:r="http://schemas.openxmlformats.org/officeDocument/2006/relationships" id="257" r:id="Ref252fce23004d46"/>
    <p:sldId xmlns:r="http://schemas.openxmlformats.org/officeDocument/2006/relationships" id="258" r:id="R86b0e5f236b2426b"/>
    <p:sldId xmlns:r="http://schemas.openxmlformats.org/officeDocument/2006/relationships" id="259" r:id="R300a6c4ee48f4181"/>
    <p:sldId xmlns:r="http://schemas.openxmlformats.org/officeDocument/2006/relationships" id="260" r:id="R4026071e71534c7d"/>
    <p:sldId xmlns:r="http://schemas.openxmlformats.org/officeDocument/2006/relationships" id="261" r:id="R2e3a5ebbfd7542ca"/>
    <p:sldId xmlns:r="http://schemas.openxmlformats.org/officeDocument/2006/relationships" id="262" r:id="R4898b858826e41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89db814db4da4" /><Relationship Type="http://schemas.openxmlformats.org/officeDocument/2006/relationships/slide" Target="/ppt/slides/slide1.xml" Id="R7bd338491ac4414e" /><Relationship Type="http://schemas.openxmlformats.org/officeDocument/2006/relationships/slide" Target="/ppt/slides/slide2.xml" Id="Ref252fce23004d46" /><Relationship Type="http://schemas.openxmlformats.org/officeDocument/2006/relationships/slide" Target="/ppt/slides/slide3.xml" Id="R86b0e5f236b2426b" /><Relationship Type="http://schemas.openxmlformats.org/officeDocument/2006/relationships/slide" Target="/ppt/slides/slide4.xml" Id="R300a6c4ee48f4181" /><Relationship Type="http://schemas.openxmlformats.org/officeDocument/2006/relationships/slide" Target="/ppt/slides/slide5.xml" Id="R4026071e71534c7d" /><Relationship Type="http://schemas.openxmlformats.org/officeDocument/2006/relationships/slide" Target="/ppt/slides/slide6.xml" Id="R2e3a5ebbfd7542ca" /><Relationship Type="http://schemas.openxmlformats.org/officeDocument/2006/relationships/slide" Target="/ppt/slides/slide7.xml" Id="R4898b858826e41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1ed37bfdc49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0f901bf7948a8" /><Relationship Type="http://schemas.openxmlformats.org/officeDocument/2006/relationships/theme" Target="/ppt/slideMasters/theme/theme1.xml" Id="R26c13a3d350f4b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c0f901bf79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d4eae1a044e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b467a306548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cbbdd473e45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9a2a283f24b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19cce2f704d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ea78044f049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4b924967d4f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REITEN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6 475 205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69 819 385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70 115 594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BOTNEN INGUNN M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Osnesbakken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828 250 892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