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cd2fd5da149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e88100e3f14e7d"/>
  </p:sldMasterIdLst>
  <p:sldIdLst>
    <p:sldId xmlns:r="http://schemas.openxmlformats.org/officeDocument/2006/relationships" id="256" r:id="R0ae06832d612412e"/>
    <p:sldId xmlns:r="http://schemas.openxmlformats.org/officeDocument/2006/relationships" id="257" r:id="R87f3587cd8814c85"/>
    <p:sldId xmlns:r="http://schemas.openxmlformats.org/officeDocument/2006/relationships" id="258" r:id="R2a990478fe9c4c57"/>
    <p:sldId xmlns:r="http://schemas.openxmlformats.org/officeDocument/2006/relationships" id="259" r:id="Rb4aeacfcaf034e82"/>
    <p:sldId xmlns:r="http://schemas.openxmlformats.org/officeDocument/2006/relationships" id="260" r:id="Rbdcde70cde6f4ba7"/>
    <p:sldId xmlns:r="http://schemas.openxmlformats.org/officeDocument/2006/relationships" id="261" r:id="R729361af4ee144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88100e3f14e7d" /><Relationship Type="http://schemas.openxmlformats.org/officeDocument/2006/relationships/slide" Target="/ppt/slides/slide1.xml" Id="R0ae06832d612412e" /><Relationship Type="http://schemas.openxmlformats.org/officeDocument/2006/relationships/slide" Target="/ppt/slides/slide2.xml" Id="R87f3587cd8814c85" /><Relationship Type="http://schemas.openxmlformats.org/officeDocument/2006/relationships/slide" Target="/ppt/slides/slide3.xml" Id="R2a990478fe9c4c57" /><Relationship Type="http://schemas.openxmlformats.org/officeDocument/2006/relationships/slide" Target="/ppt/slides/slide4.xml" Id="Rb4aeacfcaf034e82" /><Relationship Type="http://schemas.openxmlformats.org/officeDocument/2006/relationships/slide" Target="/ppt/slides/slide5.xml" Id="Rbdcde70cde6f4ba7" /><Relationship Type="http://schemas.openxmlformats.org/officeDocument/2006/relationships/slide" Target="/ppt/slides/slide6.xml" Id="R729361af4ee144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84d8549eb43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753f7e14e4086" /><Relationship Type="http://schemas.openxmlformats.org/officeDocument/2006/relationships/theme" Target="/ppt/slideMasters/theme/theme1.xml" Id="Rf640e0c199ad40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b753f7e14e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eef50f91e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ef4212d9a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20d426f2a4f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5512aa9724e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7e8c3b21741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69a6383a84f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Osnesbakken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828 250 892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