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07813d00f348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297d6f69c43c3"/>
  </p:sldMasterIdLst>
  <p:sldIdLst>
    <p:sldId xmlns:r="http://schemas.openxmlformats.org/officeDocument/2006/relationships" id="256" r:id="Ref3f46b07dc143e4"/>
    <p:sldId xmlns:r="http://schemas.openxmlformats.org/officeDocument/2006/relationships" id="257" r:id="Raf736952139b4fe5"/>
    <p:sldId xmlns:r="http://schemas.openxmlformats.org/officeDocument/2006/relationships" id="258" r:id="Reb394426f54e45c2"/>
    <p:sldId xmlns:r="http://schemas.openxmlformats.org/officeDocument/2006/relationships" id="259" r:id="R95bbde3480cf48cc"/>
    <p:sldId xmlns:r="http://schemas.openxmlformats.org/officeDocument/2006/relationships" id="260" r:id="Rc828678425c74b03"/>
    <p:sldId xmlns:r="http://schemas.openxmlformats.org/officeDocument/2006/relationships" id="261" r:id="Rce073f80595c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297d6f69c43c3" /><Relationship Type="http://schemas.openxmlformats.org/officeDocument/2006/relationships/slide" Target="/ppt/slides/slide1.xml" Id="Ref3f46b07dc143e4" /><Relationship Type="http://schemas.openxmlformats.org/officeDocument/2006/relationships/slide" Target="/ppt/slides/slide2.xml" Id="Raf736952139b4fe5" /><Relationship Type="http://schemas.openxmlformats.org/officeDocument/2006/relationships/slide" Target="/ppt/slides/slide3.xml" Id="Reb394426f54e45c2" /><Relationship Type="http://schemas.openxmlformats.org/officeDocument/2006/relationships/slide" Target="/ppt/slides/slide4.xml" Id="R95bbde3480cf48cc" /><Relationship Type="http://schemas.openxmlformats.org/officeDocument/2006/relationships/slide" Target="/ppt/slides/slide5.xml" Id="Rc828678425c74b03" /><Relationship Type="http://schemas.openxmlformats.org/officeDocument/2006/relationships/slide" Target="/ppt/slides/slide6.xml" Id="Rce073f80595c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267d72e47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b859430b647cd" /><Relationship Type="http://schemas.openxmlformats.org/officeDocument/2006/relationships/theme" Target="/ppt/slideMasters/theme/theme1.xml" Id="R09f41689704e4e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b859430b6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4783378b5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de72bab9643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714a3ecd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5388d342a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2d8f0b60b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c3f75f696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82 144 986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84 580 588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828 249 142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