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28c0bf326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a6197033e413d"/>
  </p:sldMasterIdLst>
  <p:sldIdLst>
    <p:sldId xmlns:r="http://schemas.openxmlformats.org/officeDocument/2006/relationships" id="256" r:id="Rf878a073c6154465"/>
    <p:sldId xmlns:r="http://schemas.openxmlformats.org/officeDocument/2006/relationships" id="257" r:id="Ra6fa3d1dd0cb4abf"/>
    <p:sldId xmlns:r="http://schemas.openxmlformats.org/officeDocument/2006/relationships" id="258" r:id="R87417df11af54bbb"/>
    <p:sldId xmlns:r="http://schemas.openxmlformats.org/officeDocument/2006/relationships" id="259" r:id="Rcfe6ba8da9f14b0e"/>
    <p:sldId xmlns:r="http://schemas.openxmlformats.org/officeDocument/2006/relationships" id="260" r:id="R24d33947a0264fc8"/>
    <p:sldId xmlns:r="http://schemas.openxmlformats.org/officeDocument/2006/relationships" id="261" r:id="R499e081f2c34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a6197033e413d" /><Relationship Type="http://schemas.openxmlformats.org/officeDocument/2006/relationships/slide" Target="/ppt/slides/slide1.xml" Id="Rf878a073c6154465" /><Relationship Type="http://schemas.openxmlformats.org/officeDocument/2006/relationships/slide" Target="/ppt/slides/slide2.xml" Id="Ra6fa3d1dd0cb4abf" /><Relationship Type="http://schemas.openxmlformats.org/officeDocument/2006/relationships/slide" Target="/ppt/slides/slide3.xml" Id="R87417df11af54bbb" /><Relationship Type="http://schemas.openxmlformats.org/officeDocument/2006/relationships/slide" Target="/ppt/slides/slide4.xml" Id="Rcfe6ba8da9f14b0e" /><Relationship Type="http://schemas.openxmlformats.org/officeDocument/2006/relationships/slide" Target="/ppt/slides/slide5.xml" Id="R24d33947a0264fc8" /><Relationship Type="http://schemas.openxmlformats.org/officeDocument/2006/relationships/slide" Target="/ppt/slides/slide6.xml" Id="R499e081f2c34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4e474c186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90586d3f044f7" /><Relationship Type="http://schemas.openxmlformats.org/officeDocument/2006/relationships/theme" Target="/ppt/slideMasters/theme/theme1.xml" Id="Rcce4ff89a6d9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90586d3f044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856c0808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173849d12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402f06af4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1b76dbe0e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a7d9cd58a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67d53a9d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828 249 142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NOAM AS</a:t>
            </a:r>
          </a:p>
        </p:txBody>
      </p:sp>
    </p:spTree>
  </p:cSld>
  <p:clrMapOvr>
    <a:masterClrMapping xmlns:a="http://schemas.openxmlformats.org/drawingml/2006/main"/>
  </p:clrMapOvr>
</p:sld>
</file>