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1f74158a6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314192b6e4337"/>
  </p:sldMasterIdLst>
  <p:sldIdLst>
    <p:sldId xmlns:r="http://schemas.openxmlformats.org/officeDocument/2006/relationships" id="256" r:id="Rf4e957f3cc954b85"/>
    <p:sldId xmlns:r="http://schemas.openxmlformats.org/officeDocument/2006/relationships" id="257" r:id="R030e8a3e6b4b4202"/>
    <p:sldId xmlns:r="http://schemas.openxmlformats.org/officeDocument/2006/relationships" id="258" r:id="R9efafc7eee5e47d7"/>
    <p:sldId xmlns:r="http://schemas.openxmlformats.org/officeDocument/2006/relationships" id="259" r:id="R9c73ebd08d4a43a9"/>
    <p:sldId xmlns:r="http://schemas.openxmlformats.org/officeDocument/2006/relationships" id="260" r:id="R1cb5fb7949ab4278"/>
    <p:sldId xmlns:r="http://schemas.openxmlformats.org/officeDocument/2006/relationships" id="261" r:id="Rec8a224b8f314884"/>
    <p:sldId xmlns:r="http://schemas.openxmlformats.org/officeDocument/2006/relationships" id="262" r:id="R2da3da81f326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314192b6e4337" /><Relationship Type="http://schemas.openxmlformats.org/officeDocument/2006/relationships/slide" Target="/ppt/slides/slide1.xml" Id="Rf4e957f3cc954b85" /><Relationship Type="http://schemas.openxmlformats.org/officeDocument/2006/relationships/slide" Target="/ppt/slides/slide2.xml" Id="R030e8a3e6b4b4202" /><Relationship Type="http://schemas.openxmlformats.org/officeDocument/2006/relationships/slide" Target="/ppt/slides/slide3.xml" Id="R9efafc7eee5e47d7" /><Relationship Type="http://schemas.openxmlformats.org/officeDocument/2006/relationships/slide" Target="/ppt/slides/slide4.xml" Id="R9c73ebd08d4a43a9" /><Relationship Type="http://schemas.openxmlformats.org/officeDocument/2006/relationships/slide" Target="/ppt/slides/slide5.xml" Id="R1cb5fb7949ab4278" /><Relationship Type="http://schemas.openxmlformats.org/officeDocument/2006/relationships/slide" Target="/ppt/slides/slide6.xml" Id="Rec8a224b8f314884" /><Relationship Type="http://schemas.openxmlformats.org/officeDocument/2006/relationships/slide" Target="/ppt/slides/slide7.xml" Id="R2da3da81f326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6e4dd060a4b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4ea4d608e4e83" /><Relationship Type="http://schemas.openxmlformats.org/officeDocument/2006/relationships/theme" Target="/ppt/slideMasters/theme/theme1.xml" Id="R30b474ecfa6a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4ea4d608e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fedee654841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2b804a85f41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c74c3744f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6ba3c7e04f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37796c0c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916388b0e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97ee0bdf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THEHAGEN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THEHAGEN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LARS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LILL IREN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828 135 082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THEHAGEN HOLDING AS</a:t>
            </a:r>
          </a:p>
        </p:txBody>
      </p:sp>
    </p:spTree>
  </p:cSld>
  <p:clrMapOvr>
    <a:masterClrMapping xmlns:a="http://schemas.openxmlformats.org/drawingml/2006/main"/>
  </p:clrMapOvr>
</p:sld>
</file>