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bbc44bcaa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3636ebf0647ab"/>
  </p:sldMasterIdLst>
  <p:sldIdLst>
    <p:sldId xmlns:r="http://schemas.openxmlformats.org/officeDocument/2006/relationships" id="256" r:id="R127c255a2b7847ae"/>
    <p:sldId xmlns:r="http://schemas.openxmlformats.org/officeDocument/2006/relationships" id="257" r:id="R1d4318b4171b431e"/>
    <p:sldId xmlns:r="http://schemas.openxmlformats.org/officeDocument/2006/relationships" id="258" r:id="R744c6a9d3e7146cf"/>
    <p:sldId xmlns:r="http://schemas.openxmlformats.org/officeDocument/2006/relationships" id="259" r:id="R886e82fe308540a0"/>
    <p:sldId xmlns:r="http://schemas.openxmlformats.org/officeDocument/2006/relationships" id="260" r:id="R3b83a682255c4460"/>
    <p:sldId xmlns:r="http://schemas.openxmlformats.org/officeDocument/2006/relationships" id="261" r:id="R8034aad0a282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3636ebf0647ab" /><Relationship Type="http://schemas.openxmlformats.org/officeDocument/2006/relationships/slide" Target="/ppt/slides/slide1.xml" Id="R127c255a2b7847ae" /><Relationship Type="http://schemas.openxmlformats.org/officeDocument/2006/relationships/slide" Target="/ppt/slides/slide2.xml" Id="R1d4318b4171b431e" /><Relationship Type="http://schemas.openxmlformats.org/officeDocument/2006/relationships/slide" Target="/ppt/slides/slide3.xml" Id="R744c6a9d3e7146cf" /><Relationship Type="http://schemas.openxmlformats.org/officeDocument/2006/relationships/slide" Target="/ppt/slides/slide4.xml" Id="R886e82fe308540a0" /><Relationship Type="http://schemas.openxmlformats.org/officeDocument/2006/relationships/slide" Target="/ppt/slides/slide5.xml" Id="R3b83a682255c4460" /><Relationship Type="http://schemas.openxmlformats.org/officeDocument/2006/relationships/slide" Target="/ppt/slides/slide6.xml" Id="R8034aad0a282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3ae3e94a9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44322f1c4828" /><Relationship Type="http://schemas.openxmlformats.org/officeDocument/2006/relationships/theme" Target="/ppt/slideMasters/theme/theme1.xml" Id="R5018032d0096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444322f1c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1ef651a4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1612dcb5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fc7c7b57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33e7be29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55ecb115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412a174c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