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bec233326b47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538359e21b4e4a"/>
  </p:sldMasterIdLst>
  <p:sldIdLst>
    <p:sldId xmlns:r="http://schemas.openxmlformats.org/officeDocument/2006/relationships" id="256" r:id="Rb6827d1ae90d4475"/>
    <p:sldId xmlns:r="http://schemas.openxmlformats.org/officeDocument/2006/relationships" id="257" r:id="R2063d7875d6342c9"/>
    <p:sldId xmlns:r="http://schemas.openxmlformats.org/officeDocument/2006/relationships" id="258" r:id="R81bbe4ab7b6148cc"/>
    <p:sldId xmlns:r="http://schemas.openxmlformats.org/officeDocument/2006/relationships" id="259" r:id="R9288a0772a0a49ac"/>
    <p:sldId xmlns:r="http://schemas.openxmlformats.org/officeDocument/2006/relationships" id="260" r:id="Rf14f3baccf674472"/>
    <p:sldId xmlns:r="http://schemas.openxmlformats.org/officeDocument/2006/relationships" id="261" r:id="Rd2a0cf480ca940d8"/>
    <p:sldId xmlns:r="http://schemas.openxmlformats.org/officeDocument/2006/relationships" id="262" r:id="Rf2a6fa76ded843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538359e21b4e4a" /><Relationship Type="http://schemas.openxmlformats.org/officeDocument/2006/relationships/slide" Target="/ppt/slides/slide1.xml" Id="Rb6827d1ae90d4475" /><Relationship Type="http://schemas.openxmlformats.org/officeDocument/2006/relationships/slide" Target="/ppt/slides/slide2.xml" Id="R2063d7875d6342c9" /><Relationship Type="http://schemas.openxmlformats.org/officeDocument/2006/relationships/slide" Target="/ppt/slides/slide3.xml" Id="R81bbe4ab7b6148cc" /><Relationship Type="http://schemas.openxmlformats.org/officeDocument/2006/relationships/slide" Target="/ppt/slides/slide4.xml" Id="R9288a0772a0a49ac" /><Relationship Type="http://schemas.openxmlformats.org/officeDocument/2006/relationships/slide" Target="/ppt/slides/slide5.xml" Id="Rf14f3baccf674472" /><Relationship Type="http://schemas.openxmlformats.org/officeDocument/2006/relationships/slide" Target="/ppt/slides/slide6.xml" Id="Rd2a0cf480ca940d8" /><Relationship Type="http://schemas.openxmlformats.org/officeDocument/2006/relationships/slide" Target="/ppt/slides/slide7.xml" Id="Rf2a6fa76ded843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8a6d07d7049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fb1ffa81f40da" /><Relationship Type="http://schemas.openxmlformats.org/officeDocument/2006/relationships/theme" Target="/ppt/slideMasters/theme/theme1.xml" Id="Rbac0cca6b1f546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6fb1ffa81f40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8450626e643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d526d86cd43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00428423249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5f803ae7c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7dfe0adcb8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db2db671e4e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9ee6a3c9a49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FORVIS MAZARS OUTSOURCING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FORVIS MAZARS OUTSOURCING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24 349 683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3 166 886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2 476 166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12 615 006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FORVIS MAZARS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Mazars AS, 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828 044 702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FORVIS MAZARS OUTSOURCING AS</a:t>
            </a:r>
          </a:p>
        </p:txBody>
      </p:sp>
    </p:spTree>
  </p:cSld>
  <p:clrMapOvr>
    <a:masterClrMapping xmlns:a="http://schemas.openxmlformats.org/drawingml/2006/main"/>
  </p:clrMapOvr>
</p:sld>
</file>