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0d83b2957d40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13219d3db14460"/>
  </p:sldMasterIdLst>
  <p:sldIdLst>
    <p:sldId xmlns:r="http://schemas.openxmlformats.org/officeDocument/2006/relationships" id="256" r:id="Rb3bad564a37040b5"/>
    <p:sldId xmlns:r="http://schemas.openxmlformats.org/officeDocument/2006/relationships" id="257" r:id="R04be7db5532845f5"/>
    <p:sldId xmlns:r="http://schemas.openxmlformats.org/officeDocument/2006/relationships" id="258" r:id="Rfa155dd402b94e59"/>
    <p:sldId xmlns:r="http://schemas.openxmlformats.org/officeDocument/2006/relationships" id="259" r:id="R6bb5b617cf2a40e3"/>
    <p:sldId xmlns:r="http://schemas.openxmlformats.org/officeDocument/2006/relationships" id="260" r:id="Rb95530933ba84d52"/>
    <p:sldId xmlns:r="http://schemas.openxmlformats.org/officeDocument/2006/relationships" id="261" r:id="R325149bcdd674ddb"/>
    <p:sldId xmlns:r="http://schemas.openxmlformats.org/officeDocument/2006/relationships" id="262" r:id="Re6a4acdc355346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13219d3db14460" /><Relationship Type="http://schemas.openxmlformats.org/officeDocument/2006/relationships/slide" Target="/ppt/slides/slide1.xml" Id="Rb3bad564a37040b5" /><Relationship Type="http://schemas.openxmlformats.org/officeDocument/2006/relationships/slide" Target="/ppt/slides/slide2.xml" Id="R04be7db5532845f5" /><Relationship Type="http://schemas.openxmlformats.org/officeDocument/2006/relationships/slide" Target="/ppt/slides/slide3.xml" Id="Rfa155dd402b94e59" /><Relationship Type="http://schemas.openxmlformats.org/officeDocument/2006/relationships/slide" Target="/ppt/slides/slide4.xml" Id="R6bb5b617cf2a40e3" /><Relationship Type="http://schemas.openxmlformats.org/officeDocument/2006/relationships/slide" Target="/ppt/slides/slide5.xml" Id="Rb95530933ba84d52" /><Relationship Type="http://schemas.openxmlformats.org/officeDocument/2006/relationships/slide" Target="/ppt/slides/slide6.xml" Id="R325149bcdd674ddb" /><Relationship Type="http://schemas.openxmlformats.org/officeDocument/2006/relationships/slide" Target="/ppt/slides/slide7.xml" Id="Re6a4acdc355346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5f84abed2f40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0620dd1cc149b1" /><Relationship Type="http://schemas.openxmlformats.org/officeDocument/2006/relationships/theme" Target="/ppt/slideMasters/theme/theme1.xml" Id="Rb2b0b5c2316a4b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0620dd1cc149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d9d84072ca4f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e1c0a8b4914b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315ca3c84646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aef9fa1f8c4d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189bcb2ec41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1695f759544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d96369d2b49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SAGAMO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SAGAMO INVEST AS ble etablert [år] og holder til i 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−16 590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1 121 248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1 199 446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STÅLE SKAATUN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Industrivegen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5210 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827 792 012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SAGAMO INVEST AS</a:t>
            </a:r>
          </a:p>
        </p:txBody>
      </p:sp>
    </p:spTree>
  </p:cSld>
  <p:clrMapOvr>
    <a:masterClrMapping xmlns:a="http://schemas.openxmlformats.org/drawingml/2006/main"/>
  </p:clrMapOvr>
</p:sld>
</file>