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0467deeb8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6f59902d143bb"/>
  </p:sldMasterIdLst>
  <p:sldIdLst>
    <p:sldId xmlns:r="http://schemas.openxmlformats.org/officeDocument/2006/relationships" id="256" r:id="Rf135d0277c094efa"/>
    <p:sldId xmlns:r="http://schemas.openxmlformats.org/officeDocument/2006/relationships" id="257" r:id="Rb963ee7862c246e4"/>
    <p:sldId xmlns:r="http://schemas.openxmlformats.org/officeDocument/2006/relationships" id="258" r:id="Rbdd3927949d34b99"/>
    <p:sldId xmlns:r="http://schemas.openxmlformats.org/officeDocument/2006/relationships" id="259" r:id="R745ac61ca1924984"/>
    <p:sldId xmlns:r="http://schemas.openxmlformats.org/officeDocument/2006/relationships" id="260" r:id="Rddae553246ee4b24"/>
    <p:sldId xmlns:r="http://schemas.openxmlformats.org/officeDocument/2006/relationships" id="261" r:id="R30b3d50de5b54937"/>
    <p:sldId xmlns:r="http://schemas.openxmlformats.org/officeDocument/2006/relationships" id="262" r:id="R93c8af410e9c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6f59902d143bb" /><Relationship Type="http://schemas.openxmlformats.org/officeDocument/2006/relationships/slide" Target="/ppt/slides/slide1.xml" Id="Rf135d0277c094efa" /><Relationship Type="http://schemas.openxmlformats.org/officeDocument/2006/relationships/slide" Target="/ppt/slides/slide2.xml" Id="Rb963ee7862c246e4" /><Relationship Type="http://schemas.openxmlformats.org/officeDocument/2006/relationships/slide" Target="/ppt/slides/slide3.xml" Id="Rbdd3927949d34b99" /><Relationship Type="http://schemas.openxmlformats.org/officeDocument/2006/relationships/slide" Target="/ppt/slides/slide4.xml" Id="R745ac61ca1924984" /><Relationship Type="http://schemas.openxmlformats.org/officeDocument/2006/relationships/slide" Target="/ppt/slides/slide5.xml" Id="Rddae553246ee4b24" /><Relationship Type="http://schemas.openxmlformats.org/officeDocument/2006/relationships/slide" Target="/ppt/slides/slide6.xml" Id="R30b3d50de5b54937" /><Relationship Type="http://schemas.openxmlformats.org/officeDocument/2006/relationships/slide" Target="/ppt/slides/slide7.xml" Id="R93c8af410e9c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4a740b4a6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71a4c84a41ac" /><Relationship Type="http://schemas.openxmlformats.org/officeDocument/2006/relationships/theme" Target="/ppt/slideMasters/theme/theme1.xml" Id="R13df456e6605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c71a4c84a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a03f90d9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43e83100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570ed887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edfec9ee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d5eb2250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58579f74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fe7c1e7d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