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78250ee6646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fc8f4c2be4d1d"/>
  </p:sldMasterIdLst>
  <p:sldIdLst>
    <p:sldId xmlns:r="http://schemas.openxmlformats.org/officeDocument/2006/relationships" id="256" r:id="R587b09f9869a4908"/>
    <p:sldId xmlns:r="http://schemas.openxmlformats.org/officeDocument/2006/relationships" id="257" r:id="R70f9e43c8e3b4834"/>
    <p:sldId xmlns:r="http://schemas.openxmlformats.org/officeDocument/2006/relationships" id="258" r:id="R1a97d0deff12413b"/>
    <p:sldId xmlns:r="http://schemas.openxmlformats.org/officeDocument/2006/relationships" id="259" r:id="R405ae49b39f44a3b"/>
    <p:sldId xmlns:r="http://schemas.openxmlformats.org/officeDocument/2006/relationships" id="260" r:id="R9f89bf045dc34a0c"/>
    <p:sldId xmlns:r="http://schemas.openxmlformats.org/officeDocument/2006/relationships" id="261" r:id="R8af9d8f8fdbc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fc8f4c2be4d1d" /><Relationship Type="http://schemas.openxmlformats.org/officeDocument/2006/relationships/slide" Target="/ppt/slides/slide1.xml" Id="R587b09f9869a4908" /><Relationship Type="http://schemas.openxmlformats.org/officeDocument/2006/relationships/slide" Target="/ppt/slides/slide2.xml" Id="R70f9e43c8e3b4834" /><Relationship Type="http://schemas.openxmlformats.org/officeDocument/2006/relationships/slide" Target="/ppt/slides/slide3.xml" Id="R1a97d0deff12413b" /><Relationship Type="http://schemas.openxmlformats.org/officeDocument/2006/relationships/slide" Target="/ppt/slides/slide4.xml" Id="R405ae49b39f44a3b" /><Relationship Type="http://schemas.openxmlformats.org/officeDocument/2006/relationships/slide" Target="/ppt/slides/slide5.xml" Id="R9f89bf045dc34a0c" /><Relationship Type="http://schemas.openxmlformats.org/officeDocument/2006/relationships/slide" Target="/ppt/slides/slide6.xml" Id="R8af9d8f8fdbc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8a3a777a4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ccc0a14a4692" /><Relationship Type="http://schemas.openxmlformats.org/officeDocument/2006/relationships/theme" Target="/ppt/slideMasters/theme/theme1.xml" Id="R49afec94d127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bccc0a14a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2e66c8f4a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9d4f601f4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f79ef31a1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3f4183ed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5559b6319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caa0af95f4f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SELLANRAA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Seland, Riset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827 631 272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SELLANRAA AS</a:t>
            </a:r>
          </a:p>
        </p:txBody>
      </p:sp>
    </p:spTree>
  </p:cSld>
  <p:clrMapOvr>
    <a:masterClrMapping xmlns:a="http://schemas.openxmlformats.org/drawingml/2006/main"/>
  </p:clrMapOvr>
</p:sld>
</file>