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da1fdf903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58bf9ab7345e4"/>
  </p:sldMasterIdLst>
  <p:sldIdLst>
    <p:sldId xmlns:r="http://schemas.openxmlformats.org/officeDocument/2006/relationships" id="256" r:id="R8db4526e27174cf9"/>
    <p:sldId xmlns:r="http://schemas.openxmlformats.org/officeDocument/2006/relationships" id="257" r:id="R6bfa58351913441d"/>
    <p:sldId xmlns:r="http://schemas.openxmlformats.org/officeDocument/2006/relationships" id="258" r:id="R6fe4863c99ff4173"/>
    <p:sldId xmlns:r="http://schemas.openxmlformats.org/officeDocument/2006/relationships" id="259" r:id="Rd7031c7de462407a"/>
    <p:sldId xmlns:r="http://schemas.openxmlformats.org/officeDocument/2006/relationships" id="260" r:id="Rb41cdf3afd0b449d"/>
    <p:sldId xmlns:r="http://schemas.openxmlformats.org/officeDocument/2006/relationships" id="261" r:id="Redab62e130fe4a7b"/>
    <p:sldId xmlns:r="http://schemas.openxmlformats.org/officeDocument/2006/relationships" id="262" r:id="R56dac2fc942c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58bf9ab7345e4" /><Relationship Type="http://schemas.openxmlformats.org/officeDocument/2006/relationships/slide" Target="/ppt/slides/slide1.xml" Id="R8db4526e27174cf9" /><Relationship Type="http://schemas.openxmlformats.org/officeDocument/2006/relationships/slide" Target="/ppt/slides/slide2.xml" Id="R6bfa58351913441d" /><Relationship Type="http://schemas.openxmlformats.org/officeDocument/2006/relationships/slide" Target="/ppt/slides/slide3.xml" Id="R6fe4863c99ff4173" /><Relationship Type="http://schemas.openxmlformats.org/officeDocument/2006/relationships/slide" Target="/ppt/slides/slide4.xml" Id="Rd7031c7de462407a" /><Relationship Type="http://schemas.openxmlformats.org/officeDocument/2006/relationships/slide" Target="/ppt/slides/slide5.xml" Id="Rb41cdf3afd0b449d" /><Relationship Type="http://schemas.openxmlformats.org/officeDocument/2006/relationships/slide" Target="/ppt/slides/slide6.xml" Id="Redab62e130fe4a7b" /><Relationship Type="http://schemas.openxmlformats.org/officeDocument/2006/relationships/slide" Target="/ppt/slides/slide7.xml" Id="R56dac2fc942c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8bced264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42e8cf814dc3" /><Relationship Type="http://schemas.openxmlformats.org/officeDocument/2006/relationships/theme" Target="/ppt/slideMasters/theme/theme1.xml" Id="Re0bc886f2eb3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442e8cf81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0e7acffd5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8d7fc30fd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745675458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537e1dc5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bd84af24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2d67647a4c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30fb2116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