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4675d920e941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c8022015274b45"/>
  </p:sldMasterIdLst>
  <p:sldIdLst>
    <p:sldId xmlns:r="http://schemas.openxmlformats.org/officeDocument/2006/relationships" id="256" r:id="R947d3771a5854f3e"/>
    <p:sldId xmlns:r="http://schemas.openxmlformats.org/officeDocument/2006/relationships" id="257" r:id="R78dc2d3894f14031"/>
    <p:sldId xmlns:r="http://schemas.openxmlformats.org/officeDocument/2006/relationships" id="258" r:id="R59f89deab3cf46e4"/>
    <p:sldId xmlns:r="http://schemas.openxmlformats.org/officeDocument/2006/relationships" id="259" r:id="Rdc1fbda4c1a848eb"/>
    <p:sldId xmlns:r="http://schemas.openxmlformats.org/officeDocument/2006/relationships" id="260" r:id="R154dbe3594a54dae"/>
    <p:sldId xmlns:r="http://schemas.openxmlformats.org/officeDocument/2006/relationships" id="261" r:id="Rd0c0e538a7614236"/>
    <p:sldId xmlns:r="http://schemas.openxmlformats.org/officeDocument/2006/relationships" id="262" r:id="Rec06f50e99e74a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c8022015274b45" /><Relationship Type="http://schemas.openxmlformats.org/officeDocument/2006/relationships/slide" Target="/ppt/slides/slide1.xml" Id="R947d3771a5854f3e" /><Relationship Type="http://schemas.openxmlformats.org/officeDocument/2006/relationships/slide" Target="/ppt/slides/slide2.xml" Id="R78dc2d3894f14031" /><Relationship Type="http://schemas.openxmlformats.org/officeDocument/2006/relationships/slide" Target="/ppt/slides/slide3.xml" Id="R59f89deab3cf46e4" /><Relationship Type="http://schemas.openxmlformats.org/officeDocument/2006/relationships/slide" Target="/ppt/slides/slide4.xml" Id="Rdc1fbda4c1a848eb" /><Relationship Type="http://schemas.openxmlformats.org/officeDocument/2006/relationships/slide" Target="/ppt/slides/slide5.xml" Id="R154dbe3594a54dae" /><Relationship Type="http://schemas.openxmlformats.org/officeDocument/2006/relationships/slide" Target="/ppt/slides/slide6.xml" Id="Rd0c0e538a7614236" /><Relationship Type="http://schemas.openxmlformats.org/officeDocument/2006/relationships/slide" Target="/ppt/slides/slide7.xml" Id="Rec06f50e99e74a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162d85cbea49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54e773332a4466" /><Relationship Type="http://schemas.openxmlformats.org/officeDocument/2006/relationships/theme" Target="/ppt/slideMasters/theme/theme1.xml" Id="R78c0b1721d214f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54e773332a44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85af49b1a54e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5ce37a2a8d48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376df9d184b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e93d2b832340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5dcc465a194b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500cd0c50a4ce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553309dca945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SATOSHI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SATOSHI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SATOSHI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SATOSHI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SATOSHI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SATOSHI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−247 578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−1 934 811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4 027 145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8 614 874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SATOSHI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RONY SOLAIMAN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SATOSHI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Wettergrens vei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1368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827 568 562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SATOSHI AS</a:t>
            </a:r>
          </a:p>
        </p:txBody>
      </p:sp>
    </p:spTree>
  </p:cSld>
  <p:clrMapOvr>
    <a:masterClrMapping xmlns:a="http://schemas.openxmlformats.org/drawingml/2006/main"/>
  </p:clrMapOvr>
</p:sld>
</file>