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3b426b7adb4e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c492c7ca334953"/>
  </p:sldMasterIdLst>
  <p:sldIdLst>
    <p:sldId xmlns:r="http://schemas.openxmlformats.org/officeDocument/2006/relationships" id="256" r:id="R969956596fec4cba"/>
    <p:sldId xmlns:r="http://schemas.openxmlformats.org/officeDocument/2006/relationships" id="257" r:id="R02f496a780254f62"/>
    <p:sldId xmlns:r="http://schemas.openxmlformats.org/officeDocument/2006/relationships" id="258" r:id="Reb51bac4878548a8"/>
    <p:sldId xmlns:r="http://schemas.openxmlformats.org/officeDocument/2006/relationships" id="259" r:id="R47a84a3456d149bd"/>
    <p:sldId xmlns:r="http://schemas.openxmlformats.org/officeDocument/2006/relationships" id="260" r:id="Rfecf7420ace84514"/>
    <p:sldId xmlns:r="http://schemas.openxmlformats.org/officeDocument/2006/relationships" id="261" r:id="Rf5742e726035494c"/>
    <p:sldId xmlns:r="http://schemas.openxmlformats.org/officeDocument/2006/relationships" id="262" r:id="R27f8a7dbca1f4e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c492c7ca334953" /><Relationship Type="http://schemas.openxmlformats.org/officeDocument/2006/relationships/slide" Target="/ppt/slides/slide1.xml" Id="R969956596fec4cba" /><Relationship Type="http://schemas.openxmlformats.org/officeDocument/2006/relationships/slide" Target="/ppt/slides/slide2.xml" Id="R02f496a780254f62" /><Relationship Type="http://schemas.openxmlformats.org/officeDocument/2006/relationships/slide" Target="/ppt/slides/slide3.xml" Id="Reb51bac4878548a8" /><Relationship Type="http://schemas.openxmlformats.org/officeDocument/2006/relationships/slide" Target="/ppt/slides/slide4.xml" Id="R47a84a3456d149bd" /><Relationship Type="http://schemas.openxmlformats.org/officeDocument/2006/relationships/slide" Target="/ppt/slides/slide5.xml" Id="Rfecf7420ace84514" /><Relationship Type="http://schemas.openxmlformats.org/officeDocument/2006/relationships/slide" Target="/ppt/slides/slide6.xml" Id="Rf5742e726035494c" /><Relationship Type="http://schemas.openxmlformats.org/officeDocument/2006/relationships/slide" Target="/ppt/slides/slide7.xml" Id="R27f8a7dbca1f4e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0dc5e17fcf4a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476f838254305" /><Relationship Type="http://schemas.openxmlformats.org/officeDocument/2006/relationships/theme" Target="/ppt/slideMasters/theme/theme1.xml" Id="R0b8e0137af7740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7476f8382543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a49636c6946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42d5b934449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14f34aa3845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d0d9bb1a348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4784463f648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c2a7584c549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2d2fa2b9d4b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OHR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OHR EIENDOM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380 864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−3 140 699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67 208 445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763 323 067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783 163 864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OHR EIENDOM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Investorforum Nordmøre AS, 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827 504 912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