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2ce8eb53e4f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f7787aadb40ff"/>
  </p:sldMasterIdLst>
  <p:sldIdLst>
    <p:sldId xmlns:r="http://schemas.openxmlformats.org/officeDocument/2006/relationships" id="256" r:id="Re43db1301ccf44a1"/>
    <p:sldId xmlns:r="http://schemas.openxmlformats.org/officeDocument/2006/relationships" id="257" r:id="R6f01be570e85445e"/>
    <p:sldId xmlns:r="http://schemas.openxmlformats.org/officeDocument/2006/relationships" id="258" r:id="R4b6864e125534ea7"/>
    <p:sldId xmlns:r="http://schemas.openxmlformats.org/officeDocument/2006/relationships" id="259" r:id="R1ca2ed95e82541f2"/>
    <p:sldId xmlns:r="http://schemas.openxmlformats.org/officeDocument/2006/relationships" id="260" r:id="Re51cd9a69a5e4af2"/>
    <p:sldId xmlns:r="http://schemas.openxmlformats.org/officeDocument/2006/relationships" id="261" r:id="R8b0eec83415a43ee"/>
    <p:sldId xmlns:r="http://schemas.openxmlformats.org/officeDocument/2006/relationships" id="262" r:id="Rbd3128385e8b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f7787aadb40ff" /><Relationship Type="http://schemas.openxmlformats.org/officeDocument/2006/relationships/slide" Target="/ppt/slides/slide1.xml" Id="Re43db1301ccf44a1" /><Relationship Type="http://schemas.openxmlformats.org/officeDocument/2006/relationships/slide" Target="/ppt/slides/slide2.xml" Id="R6f01be570e85445e" /><Relationship Type="http://schemas.openxmlformats.org/officeDocument/2006/relationships/slide" Target="/ppt/slides/slide3.xml" Id="R4b6864e125534ea7" /><Relationship Type="http://schemas.openxmlformats.org/officeDocument/2006/relationships/slide" Target="/ppt/slides/slide4.xml" Id="R1ca2ed95e82541f2" /><Relationship Type="http://schemas.openxmlformats.org/officeDocument/2006/relationships/slide" Target="/ppt/slides/slide5.xml" Id="Re51cd9a69a5e4af2" /><Relationship Type="http://schemas.openxmlformats.org/officeDocument/2006/relationships/slide" Target="/ppt/slides/slide6.xml" Id="R8b0eec83415a43ee" /><Relationship Type="http://schemas.openxmlformats.org/officeDocument/2006/relationships/slide" Target="/ppt/slides/slide7.xml" Id="Rbd3128385e8b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47ea846f1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7f85db47643f9" /><Relationship Type="http://schemas.openxmlformats.org/officeDocument/2006/relationships/theme" Target="/ppt/slideMasters/theme/theme1.xml" Id="Refe2f5a623ff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d7f85db476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3e33b79f3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2d0c338ea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62efe1cfe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0544ca546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2c2b0a55d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85cb4fccc42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17e24f81b41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18 274 850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21 295 968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BASEDOW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Julie B. Ameln, Nordbergveien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827 440 892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