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080fd6cd4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6210e281f4cb6"/>
  </p:sldMasterIdLst>
  <p:sldIdLst>
    <p:sldId xmlns:r="http://schemas.openxmlformats.org/officeDocument/2006/relationships" id="256" r:id="Rc0307f04cc3c4654"/>
    <p:sldId xmlns:r="http://schemas.openxmlformats.org/officeDocument/2006/relationships" id="257" r:id="R682c9797bd864d63"/>
    <p:sldId xmlns:r="http://schemas.openxmlformats.org/officeDocument/2006/relationships" id="258" r:id="Reb43fe78f4484ab0"/>
    <p:sldId xmlns:r="http://schemas.openxmlformats.org/officeDocument/2006/relationships" id="259" r:id="R5585d7bf33c141a2"/>
    <p:sldId xmlns:r="http://schemas.openxmlformats.org/officeDocument/2006/relationships" id="260" r:id="R70e124e72b0a4c55"/>
    <p:sldId xmlns:r="http://schemas.openxmlformats.org/officeDocument/2006/relationships" id="261" r:id="R42074708922b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6210e281f4cb6" /><Relationship Type="http://schemas.openxmlformats.org/officeDocument/2006/relationships/slide" Target="/ppt/slides/slide1.xml" Id="Rc0307f04cc3c4654" /><Relationship Type="http://schemas.openxmlformats.org/officeDocument/2006/relationships/slide" Target="/ppt/slides/slide2.xml" Id="R682c9797bd864d63" /><Relationship Type="http://schemas.openxmlformats.org/officeDocument/2006/relationships/slide" Target="/ppt/slides/slide3.xml" Id="Reb43fe78f4484ab0" /><Relationship Type="http://schemas.openxmlformats.org/officeDocument/2006/relationships/slide" Target="/ppt/slides/slide4.xml" Id="R5585d7bf33c141a2" /><Relationship Type="http://schemas.openxmlformats.org/officeDocument/2006/relationships/slide" Target="/ppt/slides/slide5.xml" Id="R70e124e72b0a4c55" /><Relationship Type="http://schemas.openxmlformats.org/officeDocument/2006/relationships/slide" Target="/ppt/slides/slide6.xml" Id="R42074708922b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5f9b5bf9a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65154d424adf" /><Relationship Type="http://schemas.openxmlformats.org/officeDocument/2006/relationships/theme" Target="/ppt/slideMasters/theme/theme1.xml" Id="R3a6f768e6ea5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065154d42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09017dc6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150db6cd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13094d38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37c99df4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387ba78a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bd0b69aa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