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9d4d713b64a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e83da3709841c2"/>
  </p:sldMasterIdLst>
  <p:sldIdLst>
    <p:sldId xmlns:r="http://schemas.openxmlformats.org/officeDocument/2006/relationships" id="256" r:id="Re5bf2802df9e4b2b"/>
    <p:sldId xmlns:r="http://schemas.openxmlformats.org/officeDocument/2006/relationships" id="257" r:id="R1e07c0a817044a0e"/>
    <p:sldId xmlns:r="http://schemas.openxmlformats.org/officeDocument/2006/relationships" id="258" r:id="Rd4b246f96e0341c6"/>
    <p:sldId xmlns:r="http://schemas.openxmlformats.org/officeDocument/2006/relationships" id="259" r:id="Rd5bb45f94a4e43d2"/>
    <p:sldId xmlns:r="http://schemas.openxmlformats.org/officeDocument/2006/relationships" id="260" r:id="R17cb57b47e9e4243"/>
    <p:sldId xmlns:r="http://schemas.openxmlformats.org/officeDocument/2006/relationships" id="261" r:id="R4c5168e9882045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83da3709841c2" /><Relationship Type="http://schemas.openxmlformats.org/officeDocument/2006/relationships/slide" Target="/ppt/slides/slide1.xml" Id="Re5bf2802df9e4b2b" /><Relationship Type="http://schemas.openxmlformats.org/officeDocument/2006/relationships/slide" Target="/ppt/slides/slide2.xml" Id="R1e07c0a817044a0e" /><Relationship Type="http://schemas.openxmlformats.org/officeDocument/2006/relationships/slide" Target="/ppt/slides/slide3.xml" Id="Rd4b246f96e0341c6" /><Relationship Type="http://schemas.openxmlformats.org/officeDocument/2006/relationships/slide" Target="/ppt/slides/slide4.xml" Id="Rd5bb45f94a4e43d2" /><Relationship Type="http://schemas.openxmlformats.org/officeDocument/2006/relationships/slide" Target="/ppt/slides/slide5.xml" Id="R17cb57b47e9e4243" /><Relationship Type="http://schemas.openxmlformats.org/officeDocument/2006/relationships/slide" Target="/ppt/slides/slide6.xml" Id="R4c5168e9882045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cda2d69ef42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b3aa30e474f7f" /><Relationship Type="http://schemas.openxmlformats.org/officeDocument/2006/relationships/theme" Target="/ppt/slideMasters/theme/theme1.xml" Id="R79ed42b4c7674e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b3aa30e47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9c28f8da14e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d9178587840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23290494648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ab01da3ad4f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a6b61802a43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a14aee76f4c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TYSTAD HOLDING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449 735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2 392 101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Judith Tystad, Oldervegen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827 109 932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TYSTAD HOLDING AS</a:t>
            </a:r>
          </a:p>
        </p:txBody>
      </p:sp>
    </p:spTree>
  </p:cSld>
  <p:clrMapOvr>
    <a:masterClrMapping xmlns:a="http://schemas.openxmlformats.org/drawingml/2006/main"/>
  </p:clrMapOvr>
</p:sld>
</file>