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513c775d5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963a9ae674f39"/>
  </p:sldMasterIdLst>
  <p:sldIdLst>
    <p:sldId xmlns:r="http://schemas.openxmlformats.org/officeDocument/2006/relationships" id="256" r:id="R2f1e807efa114dc9"/>
    <p:sldId xmlns:r="http://schemas.openxmlformats.org/officeDocument/2006/relationships" id="257" r:id="R5d0de30461e84e5f"/>
    <p:sldId xmlns:r="http://schemas.openxmlformats.org/officeDocument/2006/relationships" id="258" r:id="Rcc0c064365824c99"/>
    <p:sldId xmlns:r="http://schemas.openxmlformats.org/officeDocument/2006/relationships" id="259" r:id="R99f7eeb0a1724f16"/>
    <p:sldId xmlns:r="http://schemas.openxmlformats.org/officeDocument/2006/relationships" id="260" r:id="Rffd3d446afec42d5"/>
    <p:sldId xmlns:r="http://schemas.openxmlformats.org/officeDocument/2006/relationships" id="261" r:id="Rb049fbd33dac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963a9ae674f39" /><Relationship Type="http://schemas.openxmlformats.org/officeDocument/2006/relationships/slide" Target="/ppt/slides/slide1.xml" Id="R2f1e807efa114dc9" /><Relationship Type="http://schemas.openxmlformats.org/officeDocument/2006/relationships/slide" Target="/ppt/slides/slide2.xml" Id="R5d0de30461e84e5f" /><Relationship Type="http://schemas.openxmlformats.org/officeDocument/2006/relationships/slide" Target="/ppt/slides/slide3.xml" Id="Rcc0c064365824c99" /><Relationship Type="http://schemas.openxmlformats.org/officeDocument/2006/relationships/slide" Target="/ppt/slides/slide4.xml" Id="R99f7eeb0a1724f16" /><Relationship Type="http://schemas.openxmlformats.org/officeDocument/2006/relationships/slide" Target="/ppt/slides/slide5.xml" Id="Rffd3d446afec42d5" /><Relationship Type="http://schemas.openxmlformats.org/officeDocument/2006/relationships/slide" Target="/ppt/slides/slide6.xml" Id="Rb049fbd33dac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4adce20ed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9513a15f34584" /><Relationship Type="http://schemas.openxmlformats.org/officeDocument/2006/relationships/theme" Target="/ppt/slideMasters/theme/theme1.xml" Id="R3cec50a546d9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9513a15f3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6ec422730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beb1dcea1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0932c9c5d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47a9e039a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110b0f81c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a85f8023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Judith Tystad, Oldervegen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827 109 932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