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a50c0e38a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e74d312b940c9"/>
  </p:sldMasterIdLst>
  <p:sldIdLst>
    <p:sldId xmlns:r="http://schemas.openxmlformats.org/officeDocument/2006/relationships" id="256" r:id="Rb1d73aa05d8546c4"/>
    <p:sldId xmlns:r="http://schemas.openxmlformats.org/officeDocument/2006/relationships" id="257" r:id="R230452e1eb13459f"/>
    <p:sldId xmlns:r="http://schemas.openxmlformats.org/officeDocument/2006/relationships" id="258" r:id="R11d833417f024a2e"/>
    <p:sldId xmlns:r="http://schemas.openxmlformats.org/officeDocument/2006/relationships" id="259" r:id="R7fcd6d3864704a96"/>
    <p:sldId xmlns:r="http://schemas.openxmlformats.org/officeDocument/2006/relationships" id="260" r:id="R70a9829ac9a1405b"/>
    <p:sldId xmlns:r="http://schemas.openxmlformats.org/officeDocument/2006/relationships" id="261" r:id="R2afaea4f35964163"/>
    <p:sldId xmlns:r="http://schemas.openxmlformats.org/officeDocument/2006/relationships" id="262" r:id="Re01f903889dd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e74d312b940c9" /><Relationship Type="http://schemas.openxmlformats.org/officeDocument/2006/relationships/slide" Target="/ppt/slides/slide1.xml" Id="Rb1d73aa05d8546c4" /><Relationship Type="http://schemas.openxmlformats.org/officeDocument/2006/relationships/slide" Target="/ppt/slides/slide2.xml" Id="R230452e1eb13459f" /><Relationship Type="http://schemas.openxmlformats.org/officeDocument/2006/relationships/slide" Target="/ppt/slides/slide3.xml" Id="R11d833417f024a2e" /><Relationship Type="http://schemas.openxmlformats.org/officeDocument/2006/relationships/slide" Target="/ppt/slides/slide4.xml" Id="R7fcd6d3864704a96" /><Relationship Type="http://schemas.openxmlformats.org/officeDocument/2006/relationships/slide" Target="/ppt/slides/slide5.xml" Id="R70a9829ac9a1405b" /><Relationship Type="http://schemas.openxmlformats.org/officeDocument/2006/relationships/slide" Target="/ppt/slides/slide6.xml" Id="R2afaea4f35964163" /><Relationship Type="http://schemas.openxmlformats.org/officeDocument/2006/relationships/slide" Target="/ppt/slides/slide7.xml" Id="Re01f903889dd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eb2128861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53ba7b444ce8" /><Relationship Type="http://schemas.openxmlformats.org/officeDocument/2006/relationships/theme" Target="/ppt/slideMasters/theme/theme1.xml" Id="Rb8110e4dce53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d53ba7b44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fb0033b5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202c056d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3d02eb7f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832ccefb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bd510674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af465f6a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157b1d19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